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テキスト ボックス 64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848" name="グループ化 847"/>
          <p:cNvGrpSpPr/>
          <p:nvPr/>
        </p:nvGrpSpPr>
        <p:grpSpPr>
          <a:xfrm>
            <a:off x="4073510" y="5184195"/>
            <a:ext cx="1824595" cy="1145288"/>
            <a:chOff x="440546" y="3898892"/>
            <a:chExt cx="2646053" cy="1660913"/>
          </a:xfrm>
        </p:grpSpPr>
        <p:grpSp>
          <p:nvGrpSpPr>
            <p:cNvPr id="849" name="グループ化 848"/>
            <p:cNvGrpSpPr/>
            <p:nvPr/>
          </p:nvGrpSpPr>
          <p:grpSpPr>
            <a:xfrm>
              <a:off x="1855518" y="3902692"/>
              <a:ext cx="351648" cy="795556"/>
              <a:chOff x="2973387" y="2540000"/>
              <a:chExt cx="506414" cy="1145693"/>
            </a:xfrm>
          </p:grpSpPr>
          <p:sp>
            <p:nvSpPr>
              <p:cNvPr id="953" name="フリーフォーム 952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4" name="台形 953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5" name="フリーフォーム 954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6" name="円/楕円 955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7" name="円/楕円 956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8" name="円/楕円 957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9" name="二等辺三角形 958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フリーフォーム 959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フリーフォーム 960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円/楕円 961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3" name="円/楕円 962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64" name="グループ化 963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965" name="グループ化 964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970" name="月 969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1" name="月 970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2" name="月 971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66" name="グループ化 965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967" name="月 96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8" name="月 96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9" name="月 96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50" name="グループ化 849"/>
            <p:cNvGrpSpPr/>
            <p:nvPr/>
          </p:nvGrpSpPr>
          <p:grpSpPr>
            <a:xfrm>
              <a:off x="782554" y="3986815"/>
              <a:ext cx="413302" cy="93504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933" name="フリーフォーム 932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4" name="台形 933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5" name="フリーフォーム 934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6" name="円/楕円 935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7" name="円/楕円 936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8" name="円/楕円 937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9" name="二等辺三角形 938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1" name="フリーフォーム 940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2" name="円/楕円 941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円/楕円 942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4" name="グループ化 943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945" name="グループ化 944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950" name="月 949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1" name="月 950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2" name="月 951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46" name="グループ化 945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947" name="月 94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8" name="月 94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9" name="月 94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51" name="グループ化 850"/>
            <p:cNvGrpSpPr/>
            <p:nvPr/>
          </p:nvGrpSpPr>
          <p:grpSpPr>
            <a:xfrm>
              <a:off x="1244530" y="3898892"/>
              <a:ext cx="352588" cy="797680"/>
              <a:chOff x="2973387" y="0"/>
              <a:chExt cx="506414" cy="1145693"/>
            </a:xfrm>
          </p:grpSpPr>
          <p:sp>
            <p:nvSpPr>
              <p:cNvPr id="922" name="フリーフォーム 921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3" name="台形 922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4" name="フリーフォーム 923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5" name="円/楕円 924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円/楕円 925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円/楕円 926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二等辺三角形 927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9" name="フリーフォーム 928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0" name="フリーフォーム 929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1" name="円/楕円 930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2" name="円/楕円 931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2" name="グループ化 851"/>
            <p:cNvGrpSpPr/>
            <p:nvPr/>
          </p:nvGrpSpPr>
          <p:grpSpPr>
            <a:xfrm>
              <a:off x="2264565" y="3962625"/>
              <a:ext cx="459944" cy="952276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904" name="フリーフォーム 903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5" name="台形 904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6" name="台形 905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7" name="片側の 2 つの角を丸めた四角形 906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8" name="円/楕円 907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円/楕円 908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円/楕円 909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11" name="グループ化 910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916" name="台形 91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7" name="フリーフォーム 91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8" name="台形 91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9" name="グループ化 91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20" name="直角三角形 91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1" name="直角三角形 92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12" name="フリーフォーム 911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円/楕円 912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円/楕円 913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5" name="台形 914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3" name="グループ化 852"/>
            <p:cNvGrpSpPr/>
            <p:nvPr/>
          </p:nvGrpSpPr>
          <p:grpSpPr>
            <a:xfrm>
              <a:off x="2533547" y="4045951"/>
              <a:ext cx="553052" cy="1100039"/>
              <a:chOff x="3668712" y="24747"/>
              <a:chExt cx="563563" cy="1120946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887" name="台形 886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台形 887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9" name="フリーフォーム 888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0" name="片側の 2 つの角を丸めた四角形 889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1" name="円/楕円 890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2" name="円/楕円 891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3" name="円/楕円 892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94" name="グループ化 893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898" name="台形 897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フリーフォーム 898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0" name="台形 899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1" name="グループ化 900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02" name="直角三角形 901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3" name="直角三角形 902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95" name="フリーフォーム 894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7" name="円/楕円 896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4" name="グループ化 853"/>
            <p:cNvGrpSpPr/>
            <p:nvPr/>
          </p:nvGrpSpPr>
          <p:grpSpPr>
            <a:xfrm>
              <a:off x="440546" y="4060334"/>
              <a:ext cx="562592" cy="1110779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869" name="フリーフォーム 868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台形 869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台形 870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片側の 2 つの角を丸めた四角形 871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円/楕円 872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5" name="円/楕円 874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76" name="グループ化 875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881" name="台形 88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2" name="フリーフォーム 88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3" name="台形 88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84" name="グループ化 88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885" name="直角三角形 88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6" name="直角三角形 88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77" name="フリーフォーム 876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円/楕円 878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フリーフォーム 879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855" name="台形 854"/>
            <p:cNvSpPr/>
            <p:nvPr/>
          </p:nvSpPr>
          <p:spPr>
            <a:xfrm>
              <a:off x="577445" y="4610100"/>
              <a:ext cx="2292755" cy="625543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台形 855"/>
            <p:cNvSpPr/>
            <p:nvPr/>
          </p:nvSpPr>
          <p:spPr>
            <a:xfrm flipV="1">
              <a:off x="577445" y="5235643"/>
              <a:ext cx="2292755" cy="111057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57" name="グループ化 856"/>
            <p:cNvGrpSpPr/>
            <p:nvPr/>
          </p:nvGrpSpPr>
          <p:grpSpPr>
            <a:xfrm>
              <a:off x="999148" y="4428309"/>
              <a:ext cx="563563" cy="1118890"/>
              <a:chOff x="4293177" y="5077774"/>
              <a:chExt cx="563563" cy="1118890"/>
            </a:xfrm>
          </p:grpSpPr>
          <p:sp>
            <p:nvSpPr>
              <p:cNvPr id="862" name="台形 861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片側の 2 つの角を丸めた四角形 862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円/楕円 863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円/楕円 864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台形 865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円/楕円 866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星 32 867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58" name="グループ化 857"/>
            <p:cNvGrpSpPr/>
            <p:nvPr/>
          </p:nvGrpSpPr>
          <p:grpSpPr>
            <a:xfrm>
              <a:off x="1898762" y="4461998"/>
              <a:ext cx="517514" cy="1097807"/>
              <a:chOff x="2368121" y="5041896"/>
              <a:chExt cx="544366" cy="1154768"/>
            </a:xfrm>
          </p:grpSpPr>
          <p:sp>
            <p:nvSpPr>
              <p:cNvPr id="859" name="台形 858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フリーフォーム 859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フリーフォーム 860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73" name="グループ化 972"/>
          <p:cNvGrpSpPr/>
          <p:nvPr/>
        </p:nvGrpSpPr>
        <p:grpSpPr>
          <a:xfrm>
            <a:off x="5869675" y="4950450"/>
            <a:ext cx="1925308" cy="718785"/>
            <a:chOff x="3591333" y="4198242"/>
            <a:chExt cx="4154204" cy="1550910"/>
          </a:xfrm>
        </p:grpSpPr>
        <p:grpSp>
          <p:nvGrpSpPr>
            <p:cNvPr id="974" name="グループ化 973"/>
            <p:cNvGrpSpPr/>
            <p:nvPr/>
          </p:nvGrpSpPr>
          <p:grpSpPr>
            <a:xfrm>
              <a:off x="6588373" y="4214409"/>
              <a:ext cx="501100" cy="989370"/>
              <a:chOff x="3658991" y="2553803"/>
              <a:chExt cx="573284" cy="1131890"/>
            </a:xfrm>
          </p:grpSpPr>
          <p:sp>
            <p:nvSpPr>
              <p:cNvPr id="1088" name="フリーフォーム 1087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台形 1088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台形 1089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1" name="片側の 2 つの角を丸めた四角形 1090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3" name="円/楕円 1092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4" name="円/楕円 1093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5" name="グループ化 1094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100" name="台形 1099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フリーフォーム 1100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台形 1101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03" name="グループ化 1102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104" name="直角三角形 1103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5" name="直角三角形 1104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96" name="フリーフォーム 1095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7" name="円/楕円 1096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8" name="円/楕円 1097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9" name="フリーフォーム 1098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5" name="グループ化 974"/>
            <p:cNvGrpSpPr/>
            <p:nvPr/>
          </p:nvGrpSpPr>
          <p:grpSpPr>
            <a:xfrm>
              <a:off x="7239123" y="4285313"/>
              <a:ext cx="506414" cy="1145693"/>
              <a:chOff x="2973387" y="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077" name="フリーフォーム 1076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台形 1077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フリーフォーム 1078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円/楕円 1079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円/楕円 1080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1081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二等辺三角形 1082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フリーフォーム 1083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フリーフォーム 1084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円/楕円 1085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4490189" y="4198242"/>
              <a:ext cx="462908" cy="1053297"/>
              <a:chOff x="2973387" y="1258323"/>
              <a:chExt cx="506414" cy="1152290"/>
            </a:xfrm>
          </p:grpSpPr>
          <p:sp>
            <p:nvSpPr>
              <p:cNvPr id="1065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台形 1065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7" name="フリーフォーム 1066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円/楕円 1067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円/楕円 1068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円/楕円 1069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二等辺三角形 1070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フリーフォーム 1071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フリーフォーム 1072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円/楕円 1073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5" name="円/楕円 1074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6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7" name="グループ化 976"/>
            <p:cNvGrpSpPr/>
            <p:nvPr/>
          </p:nvGrpSpPr>
          <p:grpSpPr>
            <a:xfrm>
              <a:off x="5235783" y="4225092"/>
              <a:ext cx="462908" cy="1047267"/>
              <a:chOff x="2973387" y="2540000"/>
              <a:chExt cx="506414" cy="1145693"/>
            </a:xfrm>
          </p:grpSpPr>
          <p:sp>
            <p:nvSpPr>
              <p:cNvPr id="1045" name="フリーフォーム 1044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6" name="台形 1045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フリーフォーム 1046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円/楕円 1047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9" name="円/楕円 1048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円/楕円 1049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二等辺三角形 1050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フリーフォーム 1051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フリーフォーム 1052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4" name="円/楕円 1053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5" name="円/楕円 1054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6" name="グループ化 1055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057" name="グループ化 1056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062" name="月 106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3" name="月 106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4" name="月 106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58" name="グループ化 1057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059" name="月 1058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0" name="月 1059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1" name="月 1060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978" name="グループ化 977"/>
            <p:cNvGrpSpPr/>
            <p:nvPr/>
          </p:nvGrpSpPr>
          <p:grpSpPr>
            <a:xfrm>
              <a:off x="5957181" y="4236455"/>
              <a:ext cx="462908" cy="1059839"/>
              <a:chOff x="2973387" y="3791166"/>
              <a:chExt cx="506414" cy="1159447"/>
            </a:xfrm>
          </p:grpSpPr>
          <p:sp>
            <p:nvSpPr>
              <p:cNvPr id="1029" name="円/楕円 1028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0" name="円/楕円 1029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1" name="台形 1030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フリーフォーム 1031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円/楕円 1032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円/楕円 1033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二等辺三角形 1034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6" name="フリーフォーム 1035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7" name="フリーフォーム 1036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円/楕円 1037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円/楕円 1038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円/楕円 1039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月 1040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2" name="月 1041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フリーフォーム 1042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フリーフォーム 1043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79" name="グループ化 978"/>
            <p:cNvGrpSpPr/>
            <p:nvPr/>
          </p:nvGrpSpPr>
          <p:grpSpPr>
            <a:xfrm>
              <a:off x="3591333" y="4307356"/>
              <a:ext cx="563563" cy="1113718"/>
              <a:chOff x="3668712" y="6347866"/>
              <a:chExt cx="563563" cy="1113718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011" name="円/楕円 1010"/>
              <p:cNvSpPr/>
              <p:nvPr/>
            </p:nvSpPr>
            <p:spPr>
              <a:xfrm>
                <a:off x="373059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2" name="台形 1011"/>
              <p:cNvSpPr/>
              <p:nvPr/>
            </p:nvSpPr>
            <p:spPr>
              <a:xfrm>
                <a:off x="3855244" y="6894846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3" name="台形 1012"/>
              <p:cNvSpPr/>
              <p:nvPr/>
            </p:nvSpPr>
            <p:spPr>
              <a:xfrm>
                <a:off x="3871911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片側の 2 つの角を丸めた四角形 1013"/>
              <p:cNvSpPr/>
              <p:nvPr/>
            </p:nvSpPr>
            <p:spPr>
              <a:xfrm>
                <a:off x="3668712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円/楕円 1014"/>
              <p:cNvSpPr/>
              <p:nvPr/>
            </p:nvSpPr>
            <p:spPr>
              <a:xfrm rot="20700000">
                <a:off x="3719795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円/楕円 1015"/>
              <p:cNvSpPr/>
              <p:nvPr/>
            </p:nvSpPr>
            <p:spPr>
              <a:xfrm rot="900000" flipH="1">
                <a:off x="4075952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円/楕円 1016"/>
              <p:cNvSpPr/>
              <p:nvPr/>
            </p:nvSpPr>
            <p:spPr>
              <a:xfrm>
                <a:off x="3763168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18" name="グループ化 1017"/>
              <p:cNvGrpSpPr/>
              <p:nvPr/>
            </p:nvGrpSpPr>
            <p:grpSpPr>
              <a:xfrm>
                <a:off x="3832589" y="6934531"/>
                <a:ext cx="235810" cy="373464"/>
                <a:chOff x="3832589" y="2158997"/>
                <a:chExt cx="235810" cy="373464"/>
              </a:xfrm>
            </p:grpSpPr>
            <p:sp>
              <p:nvSpPr>
                <p:cNvPr id="1023" name="台形 1022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4" name="フリーフォーム 1023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ashVert">
                  <a:fgClr>
                    <a:srgbClr val="003300"/>
                  </a:fgClr>
                  <a:bgClr>
                    <a:srgbClr val="70AD47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5" name="台形 1024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ashVert">
                  <a:fgClr>
                    <a:srgbClr val="003300"/>
                  </a:fgClr>
                  <a:bgClr>
                    <a:srgbClr val="70AD47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6" name="グループ化 1025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027" name="直角三角形 1026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8" name="直角三角形 1027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19" name="フリーフォーム 1018"/>
              <p:cNvSpPr/>
              <p:nvPr/>
            </p:nvSpPr>
            <p:spPr>
              <a:xfrm flipH="1">
                <a:off x="3783806" y="689360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円/楕円 1019"/>
              <p:cNvSpPr/>
              <p:nvPr/>
            </p:nvSpPr>
            <p:spPr>
              <a:xfrm>
                <a:off x="3832588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円/楕円 1020"/>
              <p:cNvSpPr/>
              <p:nvPr/>
            </p:nvSpPr>
            <p:spPr>
              <a:xfrm>
                <a:off x="4016738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フリーフォーム 1021"/>
              <p:cNvSpPr/>
              <p:nvPr/>
            </p:nvSpPr>
            <p:spPr>
              <a:xfrm>
                <a:off x="3795173" y="6372953"/>
                <a:ext cx="158746" cy="168605"/>
              </a:xfrm>
              <a:custGeom>
                <a:avLst/>
                <a:gdLst>
                  <a:gd name="connsiteX0" fmla="*/ 116837 w 158746"/>
                  <a:gd name="connsiteY0" fmla="*/ 0 h 168605"/>
                  <a:gd name="connsiteX1" fmla="*/ 114972 w 158746"/>
                  <a:gd name="connsiteY1" fmla="*/ 10198 h 168605"/>
                  <a:gd name="connsiteX2" fmla="*/ 158746 w 158746"/>
                  <a:gd name="connsiteY2" fmla="*/ 123244 h 168605"/>
                  <a:gd name="connsiteX3" fmla="*/ 158746 w 158746"/>
                  <a:gd name="connsiteY3" fmla="*/ 123246 h 168605"/>
                  <a:gd name="connsiteX4" fmla="*/ 109797 w 158746"/>
                  <a:gd name="connsiteY4" fmla="*/ 103939 h 168605"/>
                  <a:gd name="connsiteX5" fmla="*/ 83949 w 158746"/>
                  <a:gd name="connsiteY5" fmla="*/ 63410 h 168605"/>
                  <a:gd name="connsiteX6" fmla="*/ 89714 w 158746"/>
                  <a:gd name="connsiteY6" fmla="*/ 94940 h 168605"/>
                  <a:gd name="connsiteX7" fmla="*/ 121934 w 158746"/>
                  <a:gd name="connsiteY7" fmla="*/ 144791 h 168605"/>
                  <a:gd name="connsiteX8" fmla="*/ 121934 w 158746"/>
                  <a:gd name="connsiteY8" fmla="*/ 144793 h 168605"/>
                  <a:gd name="connsiteX9" fmla="*/ 72985 w 158746"/>
                  <a:gd name="connsiteY9" fmla="*/ 125486 h 168605"/>
                  <a:gd name="connsiteX10" fmla="*/ 48089 w 158746"/>
                  <a:gd name="connsiteY10" fmla="*/ 86449 h 168605"/>
                  <a:gd name="connsiteX11" fmla="*/ 53995 w 158746"/>
                  <a:gd name="connsiteY11" fmla="*/ 118752 h 168605"/>
                  <a:gd name="connsiteX12" fmla="*/ 86215 w 158746"/>
                  <a:gd name="connsiteY12" fmla="*/ 168603 h 168605"/>
                  <a:gd name="connsiteX13" fmla="*/ 86215 w 158746"/>
                  <a:gd name="connsiteY13" fmla="*/ 168605 h 168605"/>
                  <a:gd name="connsiteX14" fmla="*/ 5546 w 158746"/>
                  <a:gd name="connsiteY14" fmla="*/ 99561 h 168605"/>
                  <a:gd name="connsiteX15" fmla="*/ 0 w 158746"/>
                  <a:gd name="connsiteY15" fmla="*/ 64088 h 168605"/>
                  <a:gd name="connsiteX16" fmla="*/ 11560 w 158746"/>
                  <a:gd name="connsiteY16" fmla="*/ 55960 h 168605"/>
                  <a:gd name="connsiteX17" fmla="*/ 36889 w 158746"/>
                  <a:gd name="connsiteY17" fmla="*/ 47760 h 168605"/>
                  <a:gd name="connsiteX18" fmla="*/ 35719 w 158746"/>
                  <a:gd name="connsiteY18" fmla="*/ 40276 h 168605"/>
                  <a:gd name="connsiteX19" fmla="*/ 47279 w 158746"/>
                  <a:gd name="connsiteY19" fmla="*/ 32148 h 168605"/>
                  <a:gd name="connsiteX20" fmla="*/ 73312 w 158746"/>
                  <a:gd name="connsiteY20" fmla="*/ 23720 h 168605"/>
                  <a:gd name="connsiteX21" fmla="*/ 72531 w 158746"/>
                  <a:gd name="connsiteY21" fmla="*/ 18729 h 168605"/>
                  <a:gd name="connsiteX22" fmla="*/ 84091 w 158746"/>
                  <a:gd name="connsiteY22" fmla="*/ 10601 h 168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8746" h="168605">
                    <a:moveTo>
                      <a:pt x="116837" y="0"/>
                    </a:moveTo>
                    <a:lnTo>
                      <a:pt x="114972" y="10198"/>
                    </a:lnTo>
                    <a:cubicBezTo>
                      <a:pt x="114972" y="54676"/>
                      <a:pt x="131190" y="96558"/>
                      <a:pt x="158746" y="123244"/>
                    </a:cubicBezTo>
                    <a:lnTo>
                      <a:pt x="158746" y="123246"/>
                    </a:lnTo>
                    <a:cubicBezTo>
                      <a:pt x="140614" y="123246"/>
                      <a:pt x="123770" y="116129"/>
                      <a:pt x="109797" y="103939"/>
                    </a:cubicBezTo>
                    <a:lnTo>
                      <a:pt x="83949" y="63410"/>
                    </a:lnTo>
                    <a:lnTo>
                      <a:pt x="89714" y="94940"/>
                    </a:lnTo>
                    <a:cubicBezTo>
                      <a:pt x="97213" y="114306"/>
                      <a:pt x="108156" y="131448"/>
                      <a:pt x="121934" y="144791"/>
                    </a:cubicBezTo>
                    <a:lnTo>
                      <a:pt x="121934" y="144793"/>
                    </a:lnTo>
                    <a:cubicBezTo>
                      <a:pt x="103802" y="144793"/>
                      <a:pt x="86958" y="137676"/>
                      <a:pt x="72985" y="125486"/>
                    </a:cubicBezTo>
                    <a:lnTo>
                      <a:pt x="48089" y="86449"/>
                    </a:lnTo>
                    <a:lnTo>
                      <a:pt x="53995" y="118752"/>
                    </a:lnTo>
                    <a:cubicBezTo>
                      <a:pt x="61494" y="138118"/>
                      <a:pt x="72437" y="155260"/>
                      <a:pt x="86215" y="168603"/>
                    </a:cubicBezTo>
                    <a:lnTo>
                      <a:pt x="86215" y="168605"/>
                    </a:lnTo>
                    <a:cubicBezTo>
                      <a:pt x="49951" y="168605"/>
                      <a:pt x="18837" y="140135"/>
                      <a:pt x="5546" y="99561"/>
                    </a:cubicBezTo>
                    <a:lnTo>
                      <a:pt x="0" y="64088"/>
                    </a:lnTo>
                    <a:lnTo>
                      <a:pt x="11560" y="55960"/>
                    </a:lnTo>
                    <a:lnTo>
                      <a:pt x="36889" y="47760"/>
                    </a:lnTo>
                    <a:lnTo>
                      <a:pt x="35719" y="40276"/>
                    </a:lnTo>
                    <a:lnTo>
                      <a:pt x="47279" y="32148"/>
                    </a:lnTo>
                    <a:lnTo>
                      <a:pt x="73312" y="23720"/>
                    </a:lnTo>
                    <a:lnTo>
                      <a:pt x="72531" y="18729"/>
                    </a:lnTo>
                    <a:lnTo>
                      <a:pt x="84091" y="1060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80" name="台形 979"/>
            <p:cNvSpPr/>
            <p:nvPr/>
          </p:nvSpPr>
          <p:spPr>
            <a:xfrm>
              <a:off x="3739745" y="5149850"/>
              <a:ext cx="3943755" cy="396943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台形 980"/>
            <p:cNvSpPr/>
            <p:nvPr/>
          </p:nvSpPr>
          <p:spPr>
            <a:xfrm flipV="1">
              <a:off x="3739745" y="5546793"/>
              <a:ext cx="3943755" cy="4571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82" name="グループ化 981"/>
            <p:cNvGrpSpPr/>
            <p:nvPr/>
          </p:nvGrpSpPr>
          <p:grpSpPr>
            <a:xfrm>
              <a:off x="4221400" y="4628205"/>
              <a:ext cx="563563" cy="1120947"/>
              <a:chOff x="4293177" y="24746"/>
              <a:chExt cx="563563" cy="1120947"/>
            </a:xfrm>
          </p:grpSpPr>
          <p:sp>
            <p:nvSpPr>
              <p:cNvPr id="1004" name="台形 1003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6" name="円/楕円 1005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7" name="円/楕円 1006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8" name="円/楕円 1007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9" name="台形 1008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>
              <a:off x="5038073" y="4601167"/>
              <a:ext cx="563563" cy="1147985"/>
              <a:chOff x="4293177" y="1262628"/>
              <a:chExt cx="563563" cy="1147985"/>
            </a:xfrm>
          </p:grpSpPr>
          <p:sp>
            <p:nvSpPr>
              <p:cNvPr id="997" name="台形 996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8" name="片側の 2 つの角を丸めた四角形 997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9" name="円/楕円 998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円/楕円 999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円/楕円 1000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台形 1001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3" name="星 16 1002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>
              <a:off x="5802707" y="4617262"/>
              <a:ext cx="572899" cy="1131890"/>
              <a:chOff x="4293177" y="2553803"/>
              <a:chExt cx="572899" cy="1131890"/>
            </a:xfrm>
          </p:grpSpPr>
          <p:sp>
            <p:nvSpPr>
              <p:cNvPr id="990" name="台形 989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1" name="片側の 2 つの角を丸めた四角形 990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円/楕円 991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円/楕円 992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円/楕円 993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台形 994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フリーフォーム 995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>
              <a:off x="6682352" y="4623757"/>
              <a:ext cx="506414" cy="1125395"/>
              <a:chOff x="2376487" y="6336189"/>
              <a:chExt cx="506414" cy="1125395"/>
            </a:xfrm>
          </p:grpSpPr>
          <p:sp>
            <p:nvSpPr>
              <p:cNvPr id="986" name="台形 985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7" name="フリーフォーム 986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8" name="台形 987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フリーフォーム 988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06" name="グループ化 1105"/>
          <p:cNvGrpSpPr/>
          <p:nvPr/>
        </p:nvGrpSpPr>
        <p:grpSpPr>
          <a:xfrm>
            <a:off x="2517106" y="4716504"/>
            <a:ext cx="1265764" cy="1585663"/>
            <a:chOff x="2697790" y="4849256"/>
            <a:chExt cx="1523845" cy="1908970"/>
          </a:xfrm>
        </p:grpSpPr>
        <p:grpSp>
          <p:nvGrpSpPr>
            <p:cNvPr id="1107" name="グループ化 1106"/>
            <p:cNvGrpSpPr/>
            <p:nvPr/>
          </p:nvGrpSpPr>
          <p:grpSpPr>
            <a:xfrm>
              <a:off x="3246830" y="5744368"/>
              <a:ext cx="434340" cy="657226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204" name="正方形/長方形 1203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正方形/長方形 1204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6" name="正方形/長方形 1205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8" name="グループ化 1107"/>
            <p:cNvGrpSpPr/>
            <p:nvPr/>
          </p:nvGrpSpPr>
          <p:grpSpPr>
            <a:xfrm>
              <a:off x="2706366" y="4849256"/>
              <a:ext cx="1515269" cy="981075"/>
              <a:chOff x="4341019" y="709056"/>
              <a:chExt cx="1515269" cy="981075"/>
            </a:xfrm>
          </p:grpSpPr>
          <p:sp>
            <p:nvSpPr>
              <p:cNvPr id="1201" name="角丸四角形 1200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角丸四角形 1201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角丸四角形 1202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9" name="グループ化 1108"/>
            <p:cNvGrpSpPr/>
            <p:nvPr/>
          </p:nvGrpSpPr>
          <p:grpSpPr>
            <a:xfrm>
              <a:off x="3032103" y="5685392"/>
              <a:ext cx="299653" cy="686063"/>
              <a:chOff x="2973387" y="3791166"/>
              <a:chExt cx="506414" cy="1159447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185" name="円/楕円 1184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円/楕円 1185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7" name="台形 1186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8" name="フリーフォーム 1187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9" name="円/楕円 1188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円/楕円 1189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1" name="二等辺三角形 1190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2" name="フリーフォーム 1191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フリーフォーム 1192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4" name="円/楕円 1193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円/楕円 1194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円/楕円 1195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月 1196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月 1197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9" name="フリーフォーム 1198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フリーフォーム 1199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0" name="グループ化 1109"/>
            <p:cNvGrpSpPr/>
            <p:nvPr/>
          </p:nvGrpSpPr>
          <p:grpSpPr>
            <a:xfrm>
              <a:off x="3588995" y="5683654"/>
              <a:ext cx="299653" cy="677925"/>
              <a:chOff x="2973387" y="254000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165" name="フリーフォーム 1164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台形 1165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フリーフォーム 1166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円/楕円 1167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168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円/楕円 1169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二等辺三角形 1170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フリーフォーム 1171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フリーフォーム 1172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4" name="円/楕円 1173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5" name="円/楕円 1174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6" name="グループ化 1175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177" name="グループ化 1176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82" name="月 118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3" name="月 118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4" name="月 118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78" name="グループ化 1177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79" name="月 1178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0" name="月 1179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1" name="月 1180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111" name="グループ化 1110"/>
            <p:cNvGrpSpPr/>
            <p:nvPr/>
          </p:nvGrpSpPr>
          <p:grpSpPr>
            <a:xfrm>
              <a:off x="2838649" y="5862633"/>
              <a:ext cx="322110" cy="683295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153" name="フリーフォーム 1152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台形 1153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フリーフォーム 1154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円/楕円 1155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円/楕円 1156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8" name="円/楕円 1157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二等辺三角形 1158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0" name="フリーフォーム 1159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1" name="フリーフォーム 1160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2" name="円/楕円 1161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円/楕円 1162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フリーフォーム 1163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2" name="グループ化 1111"/>
            <p:cNvGrpSpPr/>
            <p:nvPr/>
          </p:nvGrpSpPr>
          <p:grpSpPr>
            <a:xfrm>
              <a:off x="2697790" y="6023486"/>
              <a:ext cx="299653" cy="665914"/>
              <a:chOff x="2973387" y="6336189"/>
              <a:chExt cx="506414" cy="1125395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141" name="フリーフォーム 1140"/>
              <p:cNvSpPr/>
              <p:nvPr/>
            </p:nvSpPr>
            <p:spPr>
              <a:xfrm>
                <a:off x="29770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台形 1141"/>
              <p:cNvSpPr/>
              <p:nvPr/>
            </p:nvSpPr>
            <p:spPr>
              <a:xfrm>
                <a:off x="3155155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リーフォーム 1142"/>
              <p:cNvSpPr/>
              <p:nvPr/>
            </p:nvSpPr>
            <p:spPr>
              <a:xfrm>
                <a:off x="29733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4" name="円/楕円 1143"/>
              <p:cNvSpPr/>
              <p:nvPr/>
            </p:nvSpPr>
            <p:spPr>
              <a:xfrm rot="20700000">
                <a:off x="299533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5" name="円/楕円 1144"/>
              <p:cNvSpPr/>
              <p:nvPr/>
            </p:nvSpPr>
            <p:spPr>
              <a:xfrm rot="900000" flipH="1">
                <a:off x="3357567" y="656743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6" name="円/楕円 1145"/>
              <p:cNvSpPr/>
              <p:nvPr/>
            </p:nvSpPr>
            <p:spPr>
              <a:xfrm>
                <a:off x="3039268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二等辺三角形 1146"/>
              <p:cNvSpPr/>
              <p:nvPr/>
            </p:nvSpPr>
            <p:spPr>
              <a:xfrm rot="10800000">
                <a:off x="3126581" y="6987714"/>
                <a:ext cx="200025" cy="212622"/>
              </a:xfrm>
              <a:prstGeom prst="triangle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フリーフォーム 1147"/>
              <p:cNvSpPr/>
              <p:nvPr/>
            </p:nvSpPr>
            <p:spPr>
              <a:xfrm rot="16200000" flipH="1">
                <a:off x="3070173" y="688971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フリーフォーム 1148"/>
              <p:cNvSpPr/>
              <p:nvPr/>
            </p:nvSpPr>
            <p:spPr>
              <a:xfrm>
                <a:off x="3100839" y="692985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円/楕円 1149"/>
              <p:cNvSpPr/>
              <p:nvPr/>
            </p:nvSpPr>
            <p:spPr>
              <a:xfrm>
                <a:off x="3113451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1" name="円/楕円 1150"/>
              <p:cNvSpPr/>
              <p:nvPr/>
            </p:nvSpPr>
            <p:spPr>
              <a:xfrm>
                <a:off x="3297601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フリーフォーム 1151"/>
              <p:cNvSpPr/>
              <p:nvPr/>
            </p:nvSpPr>
            <p:spPr>
              <a:xfrm>
                <a:off x="3078590" y="6381626"/>
                <a:ext cx="296174" cy="155758"/>
              </a:xfrm>
              <a:custGeom>
                <a:avLst/>
                <a:gdLst>
                  <a:gd name="connsiteX0" fmla="*/ 31582 w 296174"/>
                  <a:gd name="connsiteY0" fmla="*/ 53693 h 155758"/>
                  <a:gd name="connsiteX1" fmla="*/ 29859 w 296174"/>
                  <a:gd name="connsiteY1" fmla="*/ 67734 h 155758"/>
                  <a:gd name="connsiteX2" fmla="*/ 52300 w 296174"/>
                  <a:gd name="connsiteY2" fmla="*/ 155758 h 155758"/>
                  <a:gd name="connsiteX3" fmla="*/ 846 w 296174"/>
                  <a:gd name="connsiteY3" fmla="*/ 101997 h 155758"/>
                  <a:gd name="connsiteX4" fmla="*/ 0 w 296174"/>
                  <a:gd name="connsiteY4" fmla="*/ 95395 h 155758"/>
                  <a:gd name="connsiteX5" fmla="*/ 15341 w 296174"/>
                  <a:gd name="connsiteY5" fmla="*/ 67242 h 155758"/>
                  <a:gd name="connsiteX6" fmla="*/ 244243 w 296174"/>
                  <a:gd name="connsiteY6" fmla="*/ 37197 h 155758"/>
                  <a:gd name="connsiteX7" fmla="*/ 274394 w 296174"/>
                  <a:gd name="connsiteY7" fmla="*/ 62349 h 155758"/>
                  <a:gd name="connsiteX8" fmla="*/ 273733 w 296174"/>
                  <a:gd name="connsiteY8" fmla="*/ 67734 h 155758"/>
                  <a:gd name="connsiteX9" fmla="*/ 296174 w 296174"/>
                  <a:gd name="connsiteY9" fmla="*/ 155758 h 155758"/>
                  <a:gd name="connsiteX10" fmla="*/ 240331 w 296174"/>
                  <a:gd name="connsiteY10" fmla="*/ 67734 h 155758"/>
                  <a:gd name="connsiteX11" fmla="*/ 86592 w 296174"/>
                  <a:gd name="connsiteY11" fmla="*/ 13074 h 155758"/>
                  <a:gd name="connsiteX12" fmla="*/ 83632 w 296174"/>
                  <a:gd name="connsiteY12" fmla="*/ 20301 h 155758"/>
                  <a:gd name="connsiteX13" fmla="*/ 77812 w 296174"/>
                  <a:gd name="connsiteY13" fmla="*/ 67734 h 155758"/>
                  <a:gd name="connsiteX14" fmla="*/ 100253 w 296174"/>
                  <a:gd name="connsiteY14" fmla="*/ 155758 h 155758"/>
                  <a:gd name="connsiteX15" fmla="*/ 44410 w 296174"/>
                  <a:gd name="connsiteY15" fmla="*/ 67734 h 155758"/>
                  <a:gd name="connsiteX16" fmla="*/ 47958 w 296174"/>
                  <a:gd name="connsiteY16" fmla="*/ 40032 h 155758"/>
                  <a:gd name="connsiteX17" fmla="*/ 74885 w 296174"/>
                  <a:gd name="connsiteY17" fmla="*/ 17570 h 155758"/>
                  <a:gd name="connsiteX18" fmla="*/ 205988 w 296174"/>
                  <a:gd name="connsiteY18" fmla="*/ 11914 h 155758"/>
                  <a:gd name="connsiteX19" fmla="*/ 220716 w 296174"/>
                  <a:gd name="connsiteY19" fmla="*/ 17570 h 155758"/>
                  <a:gd name="connsiteX20" fmla="*/ 230894 w 296174"/>
                  <a:gd name="connsiteY20" fmla="*/ 26061 h 155758"/>
                  <a:gd name="connsiteX21" fmla="*/ 225780 w 296174"/>
                  <a:gd name="connsiteY21" fmla="*/ 67734 h 155758"/>
                  <a:gd name="connsiteX22" fmla="*/ 248221 w 296174"/>
                  <a:gd name="connsiteY22" fmla="*/ 155758 h 155758"/>
                  <a:gd name="connsiteX23" fmla="*/ 192378 w 296174"/>
                  <a:gd name="connsiteY23" fmla="*/ 67734 h 155758"/>
                  <a:gd name="connsiteX24" fmla="*/ 196767 w 296174"/>
                  <a:gd name="connsiteY24" fmla="*/ 33471 h 155758"/>
                  <a:gd name="connsiteX25" fmla="*/ 163359 w 296174"/>
                  <a:gd name="connsiteY25" fmla="*/ 1297 h 155758"/>
                  <a:gd name="connsiteX26" fmla="*/ 185553 w 296174"/>
                  <a:gd name="connsiteY26" fmla="*/ 4065 h 155758"/>
                  <a:gd name="connsiteX27" fmla="*/ 188468 w 296174"/>
                  <a:gd name="connsiteY27" fmla="*/ 5185 h 155758"/>
                  <a:gd name="connsiteX28" fmla="*/ 182278 w 296174"/>
                  <a:gd name="connsiteY28" fmla="*/ 20301 h 155758"/>
                  <a:gd name="connsiteX29" fmla="*/ 176458 w 296174"/>
                  <a:gd name="connsiteY29" fmla="*/ 67734 h 155758"/>
                  <a:gd name="connsiteX30" fmla="*/ 198898 w 296174"/>
                  <a:gd name="connsiteY30" fmla="*/ 155758 h 155758"/>
                  <a:gd name="connsiteX31" fmla="*/ 143056 w 296174"/>
                  <a:gd name="connsiteY31" fmla="*/ 67734 h 155758"/>
                  <a:gd name="connsiteX32" fmla="*/ 159412 w 296174"/>
                  <a:gd name="connsiteY32" fmla="*/ 5492 h 155758"/>
                  <a:gd name="connsiteX33" fmla="*/ 142638 w 296174"/>
                  <a:gd name="connsiteY33" fmla="*/ 0 h 155758"/>
                  <a:gd name="connsiteX34" fmla="*/ 134325 w 296174"/>
                  <a:gd name="connsiteY34" fmla="*/ 20301 h 155758"/>
                  <a:gd name="connsiteX35" fmla="*/ 128505 w 296174"/>
                  <a:gd name="connsiteY35" fmla="*/ 67734 h 155758"/>
                  <a:gd name="connsiteX36" fmla="*/ 150946 w 296174"/>
                  <a:gd name="connsiteY36" fmla="*/ 155758 h 155758"/>
                  <a:gd name="connsiteX37" fmla="*/ 95103 w 296174"/>
                  <a:gd name="connsiteY37" fmla="*/ 67734 h 155758"/>
                  <a:gd name="connsiteX38" fmla="*/ 111459 w 296174"/>
                  <a:gd name="connsiteY38" fmla="*/ 5492 h 155758"/>
                  <a:gd name="connsiteX39" fmla="*/ 113167 w 296174"/>
                  <a:gd name="connsiteY39" fmla="*/ 3676 h 15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96174" h="155758">
                    <a:moveTo>
                      <a:pt x="31582" y="53693"/>
                    </a:moveTo>
                    <a:lnTo>
                      <a:pt x="29859" y="67734"/>
                    </a:lnTo>
                    <a:cubicBezTo>
                      <a:pt x="29859" y="100539"/>
                      <a:pt x="37899" y="132076"/>
                      <a:pt x="52300" y="155758"/>
                    </a:cubicBezTo>
                    <a:cubicBezTo>
                      <a:pt x="29169" y="155758"/>
                      <a:pt x="9323" y="133590"/>
                      <a:pt x="846" y="101997"/>
                    </a:cubicBezTo>
                    <a:lnTo>
                      <a:pt x="0" y="95395"/>
                    </a:lnTo>
                    <a:lnTo>
                      <a:pt x="15341" y="67242"/>
                    </a:lnTo>
                    <a:close/>
                    <a:moveTo>
                      <a:pt x="244243" y="37197"/>
                    </a:moveTo>
                    <a:lnTo>
                      <a:pt x="274394" y="62349"/>
                    </a:lnTo>
                    <a:lnTo>
                      <a:pt x="273733" y="67734"/>
                    </a:lnTo>
                    <a:cubicBezTo>
                      <a:pt x="273733" y="100539"/>
                      <a:pt x="281773" y="132076"/>
                      <a:pt x="296174" y="155758"/>
                    </a:cubicBezTo>
                    <a:cubicBezTo>
                      <a:pt x="265333" y="155758"/>
                      <a:pt x="240331" y="116348"/>
                      <a:pt x="240331" y="67734"/>
                    </a:cubicBezTo>
                    <a:close/>
                    <a:moveTo>
                      <a:pt x="86592" y="13074"/>
                    </a:moveTo>
                    <a:lnTo>
                      <a:pt x="83632" y="20301"/>
                    </a:lnTo>
                    <a:cubicBezTo>
                      <a:pt x="79822" y="35246"/>
                      <a:pt x="77812" y="51332"/>
                      <a:pt x="77812" y="67734"/>
                    </a:cubicBezTo>
                    <a:cubicBezTo>
                      <a:pt x="77812" y="100539"/>
                      <a:pt x="85852" y="132076"/>
                      <a:pt x="100253" y="155758"/>
                    </a:cubicBezTo>
                    <a:cubicBezTo>
                      <a:pt x="69412" y="155758"/>
                      <a:pt x="44410" y="116348"/>
                      <a:pt x="44410" y="67734"/>
                    </a:cubicBezTo>
                    <a:lnTo>
                      <a:pt x="47958" y="40032"/>
                    </a:lnTo>
                    <a:lnTo>
                      <a:pt x="74885" y="17570"/>
                    </a:lnTo>
                    <a:close/>
                    <a:moveTo>
                      <a:pt x="205988" y="11914"/>
                    </a:moveTo>
                    <a:lnTo>
                      <a:pt x="220716" y="17570"/>
                    </a:lnTo>
                    <a:lnTo>
                      <a:pt x="230894" y="26061"/>
                    </a:lnTo>
                    <a:lnTo>
                      <a:pt x="225780" y="67734"/>
                    </a:lnTo>
                    <a:cubicBezTo>
                      <a:pt x="225780" y="100539"/>
                      <a:pt x="233821" y="132076"/>
                      <a:pt x="248221" y="155758"/>
                    </a:cubicBezTo>
                    <a:cubicBezTo>
                      <a:pt x="217380" y="155758"/>
                      <a:pt x="192378" y="116348"/>
                      <a:pt x="192378" y="67734"/>
                    </a:cubicBezTo>
                    <a:cubicBezTo>
                      <a:pt x="192378" y="55581"/>
                      <a:pt x="193941" y="44003"/>
                      <a:pt x="196767" y="33471"/>
                    </a:cubicBezTo>
                    <a:close/>
                    <a:moveTo>
                      <a:pt x="163359" y="1297"/>
                    </a:moveTo>
                    <a:lnTo>
                      <a:pt x="185553" y="4065"/>
                    </a:lnTo>
                    <a:lnTo>
                      <a:pt x="188468" y="5185"/>
                    </a:lnTo>
                    <a:lnTo>
                      <a:pt x="182278" y="20301"/>
                    </a:lnTo>
                    <a:cubicBezTo>
                      <a:pt x="178468" y="35246"/>
                      <a:pt x="176458" y="51332"/>
                      <a:pt x="176458" y="67734"/>
                    </a:cubicBezTo>
                    <a:cubicBezTo>
                      <a:pt x="176458" y="100539"/>
                      <a:pt x="184498" y="132076"/>
                      <a:pt x="198898" y="155758"/>
                    </a:cubicBezTo>
                    <a:cubicBezTo>
                      <a:pt x="168057" y="155758"/>
                      <a:pt x="143056" y="116348"/>
                      <a:pt x="143056" y="67734"/>
                    </a:cubicBezTo>
                    <a:cubicBezTo>
                      <a:pt x="143056" y="43427"/>
                      <a:pt x="149306" y="21421"/>
                      <a:pt x="159412" y="5492"/>
                    </a:cubicBezTo>
                    <a:close/>
                    <a:moveTo>
                      <a:pt x="142638" y="0"/>
                    </a:moveTo>
                    <a:lnTo>
                      <a:pt x="134325" y="20301"/>
                    </a:lnTo>
                    <a:cubicBezTo>
                      <a:pt x="130515" y="35246"/>
                      <a:pt x="128505" y="51332"/>
                      <a:pt x="128505" y="67734"/>
                    </a:cubicBezTo>
                    <a:cubicBezTo>
                      <a:pt x="128505" y="100539"/>
                      <a:pt x="136545" y="132076"/>
                      <a:pt x="150946" y="155758"/>
                    </a:cubicBezTo>
                    <a:cubicBezTo>
                      <a:pt x="120104" y="155758"/>
                      <a:pt x="95103" y="116348"/>
                      <a:pt x="95103" y="67734"/>
                    </a:cubicBezTo>
                    <a:cubicBezTo>
                      <a:pt x="95103" y="43427"/>
                      <a:pt x="101353" y="21421"/>
                      <a:pt x="111459" y="5492"/>
                    </a:cubicBezTo>
                    <a:lnTo>
                      <a:pt x="113167" y="3676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3" name="グループ化 1112"/>
            <p:cNvGrpSpPr/>
            <p:nvPr/>
          </p:nvGrpSpPr>
          <p:grpSpPr>
            <a:xfrm>
              <a:off x="3719641" y="5806949"/>
              <a:ext cx="299653" cy="681828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129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台形 1129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フリーフォーム 1130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円/楕円 1131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円/楕円 1132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円/楕円 1133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二等辺三角形 1134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フリーフォーム 1135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フリーフォーム 1136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円/楕円 1137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円/楕円 1138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4" name="グループ化 1113"/>
            <p:cNvGrpSpPr/>
            <p:nvPr/>
          </p:nvGrpSpPr>
          <p:grpSpPr>
            <a:xfrm>
              <a:off x="3892608" y="6009444"/>
              <a:ext cx="299653" cy="677925"/>
              <a:chOff x="2973387" y="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118" name="フリーフォーム 1117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9" name="台形 1118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0" name="フリーフォーム 1119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円/楕円 1120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2" name="円/楕円 1121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4" name="二等辺三角形 1123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5" name="フリーフォーム 1124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6" name="フリーフォーム 1125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円/楕円 1126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円/楕円 1127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15" name="グループ化 1114"/>
            <p:cNvGrpSpPr/>
            <p:nvPr/>
          </p:nvGrpSpPr>
          <p:grpSpPr>
            <a:xfrm>
              <a:off x="2782962" y="6167904"/>
              <a:ext cx="1367235" cy="590322"/>
              <a:chOff x="4417615" y="2025822"/>
              <a:chExt cx="1367235" cy="377969"/>
            </a:xfrm>
          </p:grpSpPr>
          <p:sp>
            <p:nvSpPr>
              <p:cNvPr id="1116" name="フリーフォーム 1115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正方形/長方形 1116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07" name="グループ化 1206"/>
          <p:cNvGrpSpPr/>
          <p:nvPr/>
        </p:nvGrpSpPr>
        <p:grpSpPr>
          <a:xfrm>
            <a:off x="407496" y="5520260"/>
            <a:ext cx="1638250" cy="793278"/>
            <a:chOff x="38761" y="3901017"/>
            <a:chExt cx="2375813" cy="1150422"/>
          </a:xfrm>
        </p:grpSpPr>
        <p:grpSp>
          <p:nvGrpSpPr>
            <p:cNvPr id="1208" name="グループ化 1207"/>
            <p:cNvGrpSpPr/>
            <p:nvPr/>
          </p:nvGrpSpPr>
          <p:grpSpPr>
            <a:xfrm>
              <a:off x="1927531" y="3916001"/>
              <a:ext cx="352417" cy="699684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310" name="星 32 1309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1" name="台形 1310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2" name="台形 1311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3" name="片側の 2 つの角を丸めた四角形 1312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4" name="円/楕円 1313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円/楕円 1314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6" name="円/楕円 1315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7" name="グループ化 1316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1321" name="台形 132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2" name="フリーフォーム 132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台形 132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24" name="グループ化 132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25" name="直角三角形 132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6" name="直角三角形 132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18" name="フリーフォーム 1317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9" name="円/楕円 1318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0" name="円/楕円 1319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9" name="グループ化 1208"/>
            <p:cNvGrpSpPr/>
            <p:nvPr/>
          </p:nvGrpSpPr>
          <p:grpSpPr>
            <a:xfrm>
              <a:off x="1513566" y="3901017"/>
              <a:ext cx="352417" cy="729652"/>
              <a:chOff x="3668712" y="3783800"/>
              <a:chExt cx="563563" cy="1166813"/>
            </a:xfrm>
            <a:scene3d>
              <a:camera prst="orthographicFront">
                <a:rot lat="0" lon="1799990" rev="0"/>
              </a:camera>
              <a:lightRig rig="threePt" dir="t"/>
            </a:scene3d>
          </p:grpSpPr>
          <p:sp>
            <p:nvSpPr>
              <p:cNvPr id="1292" name="フリーフォーム 1291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3" name="台形 1292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4" name="台形 1293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5" name="片側の 2 つの角を丸めた四角形 1294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円/楕円 1295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7" name="円/楕円 1296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円/楕円 1297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99" name="グループ化 1298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304" name="台形 1303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5" name="フリーフォーム 1304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6" name="台形 1305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07" name="グループ化 1306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08" name="直角三角形 1307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9" name="直角三角形 1308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00" name="フリーフォーム 1299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1" name="円/楕円 1300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2" name="円/楕円 1301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3" name="台形 1302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0" name="グループ化 1209"/>
            <p:cNvGrpSpPr/>
            <p:nvPr/>
          </p:nvGrpSpPr>
          <p:grpSpPr>
            <a:xfrm>
              <a:off x="1099600" y="3915358"/>
              <a:ext cx="352417" cy="700970"/>
              <a:chOff x="3668712" y="24747"/>
              <a:chExt cx="563563" cy="1120946"/>
            </a:xfrm>
          </p:grpSpPr>
          <p:sp>
            <p:nvSpPr>
              <p:cNvPr id="1275" name="台形 1274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台形 1275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フリーフォーム 1276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8" name="片側の 2 つの角を丸めた四角形 1277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円/楕円 1278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円/楕円 1279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円/楕円 1280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82" name="グループ化 1281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286" name="台形 128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7" name="フリーフォーム 128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8" name="台形 128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9" name="グループ化 128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290" name="直角三角形 128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1" name="直角三角形 129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83" name="フリーフォーム 1282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円/楕円 1283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5" name="円/楕円 1284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685634" y="3906904"/>
              <a:ext cx="352417" cy="717878"/>
              <a:chOff x="3668712" y="1262628"/>
              <a:chExt cx="563563" cy="1147985"/>
            </a:xfrm>
            <a:scene3d>
              <a:camera prst="orthographicFront">
                <a:rot lat="0" lon="19799962" rev="0"/>
              </a:camera>
              <a:lightRig rig="threePt" dir="t"/>
            </a:scene3d>
          </p:grpSpPr>
          <p:sp>
            <p:nvSpPr>
              <p:cNvPr id="1258" name="星 16 1257"/>
              <p:cNvSpPr/>
              <p:nvPr/>
            </p:nvSpPr>
            <p:spPr>
              <a:xfrm>
                <a:off x="3706789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9" name="台形 1258"/>
              <p:cNvSpPr/>
              <p:nvPr/>
            </p:nvSpPr>
            <p:spPr>
              <a:xfrm>
                <a:off x="3855244" y="184387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0" name="台形 1259"/>
              <p:cNvSpPr/>
              <p:nvPr/>
            </p:nvSpPr>
            <p:spPr>
              <a:xfrm>
                <a:off x="3871911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1" name="片側の 2 つの角を丸めた四角形 1260"/>
              <p:cNvSpPr/>
              <p:nvPr/>
            </p:nvSpPr>
            <p:spPr>
              <a:xfrm>
                <a:off x="3668712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2" name="円/楕円 1261"/>
              <p:cNvSpPr/>
              <p:nvPr/>
            </p:nvSpPr>
            <p:spPr>
              <a:xfrm rot="20700000">
                <a:off x="3719795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円/楕円 1262"/>
              <p:cNvSpPr/>
              <p:nvPr/>
            </p:nvSpPr>
            <p:spPr>
              <a:xfrm rot="900000" flipH="1">
                <a:off x="4075952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円/楕円 1263"/>
              <p:cNvSpPr/>
              <p:nvPr/>
            </p:nvSpPr>
            <p:spPr>
              <a:xfrm>
                <a:off x="37631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65" name="グループ化 1264"/>
              <p:cNvGrpSpPr/>
              <p:nvPr/>
            </p:nvGrpSpPr>
            <p:grpSpPr>
              <a:xfrm>
                <a:off x="3832589" y="188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269" name="台形 1268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0" name="フリーフォーム 1269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1" name="台形 1270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72" name="グループ化 1271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273" name="直角三角形 1272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4" name="直角三角形 1273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66" name="フリーフォーム 1265"/>
              <p:cNvSpPr/>
              <p:nvPr/>
            </p:nvSpPr>
            <p:spPr>
              <a:xfrm flipH="1">
                <a:off x="3783806" y="184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7" name="円/楕円 1266"/>
              <p:cNvSpPr/>
              <p:nvPr/>
            </p:nvSpPr>
            <p:spPr>
              <a:xfrm>
                <a:off x="383258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8" name="円/楕円 1267"/>
              <p:cNvSpPr/>
              <p:nvPr/>
            </p:nvSpPr>
            <p:spPr>
              <a:xfrm>
                <a:off x="401673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2" name="グループ化 1211"/>
            <p:cNvGrpSpPr/>
            <p:nvPr/>
          </p:nvGrpSpPr>
          <p:grpSpPr>
            <a:xfrm>
              <a:off x="265589" y="3911936"/>
              <a:ext cx="358496" cy="707813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240" name="フリーフォーム 1239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1" name="台形 1240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台形 1241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片側の 2 つの角を丸めた四角形 1242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4" name="円/楕円 1243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5" name="円/楕円 1244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6" name="円/楕円 1245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7" name="グループ化 1246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252" name="台形 1251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4" name="台形 1253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55" name="グループ化 1254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256" name="直角三角形 1255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7" name="直角三角形 1256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48" name="フリーフォーム 1247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円/楕円 1248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円/楕円 1249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フリーフォーム 1250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3" name="グループ化 1212"/>
            <p:cNvGrpSpPr/>
            <p:nvPr/>
          </p:nvGrpSpPr>
          <p:grpSpPr>
            <a:xfrm>
              <a:off x="38761" y="4514522"/>
              <a:ext cx="2375813" cy="399257"/>
              <a:chOff x="2220912" y="2934493"/>
              <a:chExt cx="1400176" cy="399257"/>
            </a:xfrm>
          </p:grpSpPr>
          <p:sp>
            <p:nvSpPr>
              <p:cNvPr id="1238" name="フリーフォーム 1237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円/楕円 1238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4" name="グループ化 1213"/>
            <p:cNvGrpSpPr/>
            <p:nvPr/>
          </p:nvGrpSpPr>
          <p:grpSpPr>
            <a:xfrm>
              <a:off x="404048" y="4309409"/>
              <a:ext cx="329873" cy="654925"/>
              <a:chOff x="4293177" y="5077774"/>
              <a:chExt cx="563563" cy="1118890"/>
            </a:xfrm>
            <a:scene3d>
              <a:camera prst="orthographicFront">
                <a:rot lat="0" lon="1800000" rev="0"/>
              </a:camera>
              <a:lightRig rig="threePt" dir="t"/>
            </a:scene3d>
          </p:grpSpPr>
          <p:sp>
            <p:nvSpPr>
              <p:cNvPr id="1231" name="台形 1230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円/楕円 1232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円/楕円 1233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台形 1234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円/楕円 1235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星 32 1236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5" name="グループ化 1214"/>
            <p:cNvGrpSpPr/>
            <p:nvPr/>
          </p:nvGrpSpPr>
          <p:grpSpPr>
            <a:xfrm>
              <a:off x="1749671" y="4312437"/>
              <a:ext cx="329873" cy="651898"/>
              <a:chOff x="4293177" y="6347866"/>
              <a:chExt cx="563563" cy="1113718"/>
            </a:xfrm>
            <a:scene3d>
              <a:camera prst="orthographicFront">
                <a:rot lat="0" lon="19800000" rev="0"/>
              </a:camera>
              <a:lightRig rig="threePt" dir="t"/>
            </a:scene3d>
          </p:grpSpPr>
          <p:sp>
            <p:nvSpPr>
              <p:cNvPr id="1224" name="台形 1223"/>
              <p:cNvSpPr/>
              <p:nvPr/>
            </p:nvSpPr>
            <p:spPr>
              <a:xfrm>
                <a:off x="4496376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5" name="片側の 2 つの角を丸めた四角形 1224"/>
              <p:cNvSpPr/>
              <p:nvPr/>
            </p:nvSpPr>
            <p:spPr>
              <a:xfrm>
                <a:off x="4293177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6" name="円/楕円 1225"/>
              <p:cNvSpPr/>
              <p:nvPr/>
            </p:nvSpPr>
            <p:spPr>
              <a:xfrm rot="20700000">
                <a:off x="4344260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7" name="円/楕円 1226"/>
              <p:cNvSpPr/>
              <p:nvPr/>
            </p:nvSpPr>
            <p:spPr>
              <a:xfrm rot="900000" flipH="1">
                <a:off x="470041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円/楕円 1227"/>
              <p:cNvSpPr/>
              <p:nvPr/>
            </p:nvSpPr>
            <p:spPr>
              <a:xfrm>
                <a:off x="4387633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台形 1228"/>
              <p:cNvSpPr/>
              <p:nvPr/>
            </p:nvSpPr>
            <p:spPr>
              <a:xfrm>
                <a:off x="4464470" y="689190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円/楕円 1229"/>
              <p:cNvSpPr/>
              <p:nvPr/>
            </p:nvSpPr>
            <p:spPr>
              <a:xfrm>
                <a:off x="435543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6" name="グループ化 1215"/>
            <p:cNvGrpSpPr/>
            <p:nvPr/>
          </p:nvGrpSpPr>
          <p:grpSpPr>
            <a:xfrm>
              <a:off x="1083315" y="4339770"/>
              <a:ext cx="357796" cy="711669"/>
              <a:chOff x="4293177" y="24746"/>
              <a:chExt cx="563563" cy="1120947"/>
            </a:xfrm>
          </p:grpSpPr>
          <p:sp>
            <p:nvSpPr>
              <p:cNvPr id="1217" name="台形 1216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片側の 2 つの角を丸めた四角形 1217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円/楕円 1218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0" name="円/楕円 1219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円/楕円 1220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2" name="台形 1221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3" name="フリーフォーム 1222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27" name="グループ化 1326"/>
          <p:cNvGrpSpPr/>
          <p:nvPr/>
        </p:nvGrpSpPr>
        <p:grpSpPr>
          <a:xfrm>
            <a:off x="7673082" y="5128246"/>
            <a:ext cx="1930386" cy="1202963"/>
            <a:chOff x="4258032" y="634466"/>
            <a:chExt cx="4465054" cy="2782497"/>
          </a:xfrm>
        </p:grpSpPr>
        <p:grpSp>
          <p:nvGrpSpPr>
            <p:cNvPr id="1328" name="グループ化 1327"/>
            <p:cNvGrpSpPr/>
            <p:nvPr/>
          </p:nvGrpSpPr>
          <p:grpSpPr>
            <a:xfrm>
              <a:off x="5580194" y="634466"/>
              <a:ext cx="1820731" cy="981075"/>
              <a:chOff x="4341019" y="709056"/>
              <a:chExt cx="1515269" cy="981075"/>
            </a:xfrm>
          </p:grpSpPr>
          <p:sp>
            <p:nvSpPr>
              <p:cNvPr id="1431" name="角丸四角形 1430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2" name="角丸四角形 1431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3" name="角丸四角形 1432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29" name="テキスト ボックス 1328"/>
            <p:cNvSpPr txBox="1"/>
            <p:nvPr/>
          </p:nvSpPr>
          <p:spPr>
            <a:xfrm>
              <a:off x="5819776" y="1038225"/>
              <a:ext cx="342899" cy="18131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1330" name="台形 1329"/>
            <p:cNvSpPr/>
            <p:nvPr/>
          </p:nvSpPr>
          <p:spPr>
            <a:xfrm>
              <a:off x="4960209" y="1900107"/>
              <a:ext cx="3060700" cy="24329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31" name="台形 1330"/>
            <p:cNvSpPr/>
            <p:nvPr/>
          </p:nvSpPr>
          <p:spPr>
            <a:xfrm>
              <a:off x="4611818" y="2377689"/>
              <a:ext cx="3757482" cy="249094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32" name="グループ化 1331"/>
            <p:cNvGrpSpPr/>
            <p:nvPr/>
          </p:nvGrpSpPr>
          <p:grpSpPr>
            <a:xfrm>
              <a:off x="7336364" y="1349234"/>
              <a:ext cx="396401" cy="896804"/>
              <a:chOff x="2376487" y="0"/>
              <a:chExt cx="506414" cy="1145693"/>
            </a:xfrm>
          </p:grpSpPr>
          <p:sp>
            <p:nvSpPr>
              <p:cNvPr id="1429" name="フリーフォーム 1428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0" name="フリーフォーム 1429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3" name="グループ化 1332"/>
            <p:cNvGrpSpPr/>
            <p:nvPr/>
          </p:nvGrpSpPr>
          <p:grpSpPr>
            <a:xfrm>
              <a:off x="5307045" y="1373418"/>
              <a:ext cx="441135" cy="877433"/>
              <a:chOff x="4293177" y="24746"/>
              <a:chExt cx="563563" cy="1120947"/>
            </a:xfrm>
          </p:grpSpPr>
          <p:sp>
            <p:nvSpPr>
              <p:cNvPr id="1422" name="台形 1421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3" name="片側の 2 つの角を丸めた四角形 1422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4" name="円/楕円 1423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5" name="円/楕円 1424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6" name="円/楕円 1425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7" name="台形 1426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8" name="フリーフォーム 1427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4" name="グループ化 1333"/>
            <p:cNvGrpSpPr/>
            <p:nvPr/>
          </p:nvGrpSpPr>
          <p:grpSpPr>
            <a:xfrm>
              <a:off x="5901044" y="1349234"/>
              <a:ext cx="441135" cy="898598"/>
              <a:chOff x="4293177" y="1262628"/>
              <a:chExt cx="563563" cy="1147985"/>
            </a:xfrm>
          </p:grpSpPr>
          <p:sp>
            <p:nvSpPr>
              <p:cNvPr id="1415" name="台形 1414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6" name="片側の 2 つの角を丸めた四角形 1415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7" name="円/楕円 1416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8" name="円/楕円 1417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9" name="円/楕円 1418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0" name="台形 1419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1" name="星 16 1420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5" name="グループ化 1334"/>
            <p:cNvGrpSpPr/>
            <p:nvPr/>
          </p:nvGrpSpPr>
          <p:grpSpPr>
            <a:xfrm>
              <a:off x="6743370" y="1363759"/>
              <a:ext cx="448443" cy="885999"/>
              <a:chOff x="4293177" y="2553803"/>
              <a:chExt cx="572899" cy="1131890"/>
            </a:xfrm>
          </p:grpSpPr>
          <p:sp>
            <p:nvSpPr>
              <p:cNvPr id="1408" name="台形 1407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9" name="片側の 2 つの角を丸めた四角形 1408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0" name="円/楕円 1409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1" name="円/楕円 1410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2" name="円/楕円 1411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3" name="台形 1412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4" name="フリーフォーム 1413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6" name="グループ化 1335"/>
            <p:cNvGrpSpPr/>
            <p:nvPr/>
          </p:nvGrpSpPr>
          <p:grpSpPr>
            <a:xfrm>
              <a:off x="5663979" y="2045009"/>
              <a:ext cx="479544" cy="992854"/>
              <a:chOff x="4293177" y="3783800"/>
              <a:chExt cx="563563" cy="1166813"/>
            </a:xfrm>
          </p:grpSpPr>
          <p:sp>
            <p:nvSpPr>
              <p:cNvPr id="1401" name="台形 1400"/>
              <p:cNvSpPr/>
              <p:nvPr/>
            </p:nvSpPr>
            <p:spPr>
              <a:xfrm>
                <a:off x="4496376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2" name="片側の 2 つの角を丸めた四角形 1401"/>
              <p:cNvSpPr/>
              <p:nvPr/>
            </p:nvSpPr>
            <p:spPr>
              <a:xfrm>
                <a:off x="4293177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3" name="円/楕円 1402"/>
              <p:cNvSpPr/>
              <p:nvPr/>
            </p:nvSpPr>
            <p:spPr>
              <a:xfrm rot="20700000">
                <a:off x="4344260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4" name="円/楕円 1403"/>
              <p:cNvSpPr/>
              <p:nvPr/>
            </p:nvSpPr>
            <p:spPr>
              <a:xfrm rot="900000" flipH="1">
                <a:off x="470041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5" name="円/楕円 1404"/>
              <p:cNvSpPr/>
              <p:nvPr/>
            </p:nvSpPr>
            <p:spPr>
              <a:xfrm>
                <a:off x="4387633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6" name="台形 1405"/>
              <p:cNvSpPr/>
              <p:nvPr/>
            </p:nvSpPr>
            <p:spPr>
              <a:xfrm>
                <a:off x="4464470" y="438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7" name="フリーフォーム 1406"/>
              <p:cNvSpPr/>
              <p:nvPr/>
            </p:nvSpPr>
            <p:spPr>
              <a:xfrm flipH="1">
                <a:off x="4332740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7" name="グループ化 1336"/>
            <p:cNvGrpSpPr/>
            <p:nvPr/>
          </p:nvGrpSpPr>
          <p:grpSpPr>
            <a:xfrm>
              <a:off x="5009895" y="2047753"/>
              <a:ext cx="430916" cy="974388"/>
              <a:chOff x="2376487" y="2540586"/>
              <a:chExt cx="506414" cy="1145107"/>
            </a:xfrm>
          </p:grpSpPr>
          <p:sp>
            <p:nvSpPr>
              <p:cNvPr id="1398" name="台形 1397"/>
              <p:cNvSpPr/>
              <p:nvPr/>
            </p:nvSpPr>
            <p:spPr>
              <a:xfrm>
                <a:off x="2559843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9" name="フリーフォーム 1398"/>
              <p:cNvSpPr/>
              <p:nvPr/>
            </p:nvSpPr>
            <p:spPr>
              <a:xfrm>
                <a:off x="23764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0" name="フリーフォーム 1399"/>
              <p:cNvSpPr/>
              <p:nvPr/>
            </p:nvSpPr>
            <p:spPr>
              <a:xfrm>
                <a:off x="2398713" y="2540586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8" name="グループ化 1337"/>
            <p:cNvGrpSpPr/>
            <p:nvPr/>
          </p:nvGrpSpPr>
          <p:grpSpPr>
            <a:xfrm>
              <a:off x="6849055" y="2084838"/>
              <a:ext cx="463208" cy="982606"/>
              <a:chOff x="2368121" y="5041896"/>
              <a:chExt cx="544366" cy="1154768"/>
            </a:xfrm>
          </p:grpSpPr>
          <p:sp>
            <p:nvSpPr>
              <p:cNvPr id="1395" name="台形 1394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6" name="フリーフォーム 1395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7" name="フリーフォーム 1396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39" name="グループ化 1338"/>
            <p:cNvGrpSpPr/>
            <p:nvPr/>
          </p:nvGrpSpPr>
          <p:grpSpPr>
            <a:xfrm>
              <a:off x="7493885" y="2046419"/>
              <a:ext cx="430916" cy="957614"/>
              <a:chOff x="2376487" y="6336189"/>
              <a:chExt cx="506414" cy="1125395"/>
            </a:xfrm>
          </p:grpSpPr>
          <p:sp>
            <p:nvSpPr>
              <p:cNvPr id="1391" name="台形 1390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2" name="フリーフォーム 1391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3" name="台形 1392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4" name="フリーフォーム 1393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0" name="台形 1339"/>
            <p:cNvSpPr/>
            <p:nvPr/>
          </p:nvSpPr>
          <p:spPr>
            <a:xfrm>
              <a:off x="4258032" y="2899900"/>
              <a:ext cx="4465054" cy="249700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41" name="グループ化 1340"/>
            <p:cNvGrpSpPr/>
            <p:nvPr/>
          </p:nvGrpSpPr>
          <p:grpSpPr>
            <a:xfrm>
              <a:off x="7147717" y="2239702"/>
              <a:ext cx="503478" cy="1145609"/>
              <a:chOff x="2376487" y="1258323"/>
              <a:chExt cx="506414" cy="1152290"/>
            </a:xfrm>
          </p:grpSpPr>
          <p:sp>
            <p:nvSpPr>
              <p:cNvPr id="1386" name="台形 1385"/>
              <p:cNvSpPr/>
              <p:nvPr/>
            </p:nvSpPr>
            <p:spPr>
              <a:xfrm>
                <a:off x="2558256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7" name="円/楕円 1386"/>
              <p:cNvSpPr/>
              <p:nvPr/>
            </p:nvSpPr>
            <p:spPr>
              <a:xfrm>
                <a:off x="2442369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8" name="フリーフォーム 1387"/>
              <p:cNvSpPr/>
              <p:nvPr/>
            </p:nvSpPr>
            <p:spPr>
              <a:xfrm>
                <a:off x="23764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9" name="フローチャート: 論理積ゲート 1582"/>
              <p:cNvSpPr/>
              <p:nvPr/>
            </p:nvSpPr>
            <p:spPr>
              <a:xfrm rot="16200000">
                <a:off x="24002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0" name="台形 1389"/>
              <p:cNvSpPr/>
              <p:nvPr/>
            </p:nvSpPr>
            <p:spPr>
              <a:xfrm>
                <a:off x="2518761" y="1840933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2" name="グループ化 1341"/>
            <p:cNvGrpSpPr/>
            <p:nvPr/>
          </p:nvGrpSpPr>
          <p:grpSpPr>
            <a:xfrm>
              <a:off x="5304837" y="2232586"/>
              <a:ext cx="503478" cy="1152725"/>
              <a:chOff x="2376487" y="3791166"/>
              <a:chExt cx="506414" cy="1159447"/>
            </a:xfrm>
          </p:grpSpPr>
          <p:sp>
            <p:nvSpPr>
              <p:cNvPr id="1378" name="台形 1377"/>
              <p:cNvSpPr/>
              <p:nvPr/>
            </p:nvSpPr>
            <p:spPr>
              <a:xfrm>
                <a:off x="2558256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9" name="円/楕円 1378"/>
              <p:cNvSpPr/>
              <p:nvPr/>
            </p:nvSpPr>
            <p:spPr>
              <a:xfrm>
                <a:off x="2442369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0" name="フリーフォーム 1379"/>
              <p:cNvSpPr/>
              <p:nvPr/>
            </p:nvSpPr>
            <p:spPr>
              <a:xfrm>
                <a:off x="23764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1" name="台形 1380"/>
              <p:cNvSpPr/>
              <p:nvPr/>
            </p:nvSpPr>
            <p:spPr>
              <a:xfrm>
                <a:off x="2518761" y="4380933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2" name="月 1381"/>
              <p:cNvSpPr/>
              <p:nvPr/>
            </p:nvSpPr>
            <p:spPr>
              <a:xfrm flipH="1">
                <a:off x="2780510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3" name="月 1382"/>
              <p:cNvSpPr/>
              <p:nvPr/>
            </p:nvSpPr>
            <p:spPr>
              <a:xfrm>
                <a:off x="2430044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4" name="円/楕円 1383"/>
              <p:cNvSpPr/>
              <p:nvPr/>
            </p:nvSpPr>
            <p:spPr>
              <a:xfrm>
                <a:off x="2397771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5" name="フリーフォーム 1384"/>
              <p:cNvSpPr/>
              <p:nvPr/>
            </p:nvSpPr>
            <p:spPr>
              <a:xfrm>
                <a:off x="2463819" y="3913976"/>
                <a:ext cx="338380" cy="502119"/>
              </a:xfrm>
              <a:custGeom>
                <a:avLst/>
                <a:gdLst>
                  <a:gd name="connsiteX0" fmla="*/ 169191 w 338380"/>
                  <a:gd name="connsiteY0" fmla="*/ 0 h 456088"/>
                  <a:gd name="connsiteX1" fmla="*/ 288827 w 338380"/>
                  <a:gd name="connsiteY1" fmla="*/ 49555 h 456088"/>
                  <a:gd name="connsiteX2" fmla="*/ 288826 w 338380"/>
                  <a:gd name="connsiteY2" fmla="*/ 49555 h 456088"/>
                  <a:gd name="connsiteX3" fmla="*/ 288826 w 338380"/>
                  <a:gd name="connsiteY3" fmla="*/ 288828 h 456088"/>
                  <a:gd name="connsiteX4" fmla="*/ 169191 w 338380"/>
                  <a:gd name="connsiteY4" fmla="*/ 456088 h 456088"/>
                  <a:gd name="connsiteX5" fmla="*/ 49554 w 338380"/>
                  <a:gd name="connsiteY5" fmla="*/ 288827 h 456088"/>
                  <a:gd name="connsiteX6" fmla="*/ 49554 w 338380"/>
                  <a:gd name="connsiteY6" fmla="*/ 49555 h 456088"/>
                  <a:gd name="connsiteX7" fmla="*/ 169191 w 338380"/>
                  <a:gd name="connsiteY7" fmla="*/ 0 h 45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80" h="456088">
                    <a:moveTo>
                      <a:pt x="169191" y="0"/>
                    </a:moveTo>
                    <a:cubicBezTo>
                      <a:pt x="212490" y="0"/>
                      <a:pt x="255790" y="16518"/>
                      <a:pt x="288827" y="49555"/>
                    </a:cubicBezTo>
                    <a:lnTo>
                      <a:pt x="288826" y="49555"/>
                    </a:lnTo>
                    <a:cubicBezTo>
                      <a:pt x="354899" y="115629"/>
                      <a:pt x="354899" y="222754"/>
                      <a:pt x="288826" y="288828"/>
                    </a:cubicBezTo>
                    <a:cubicBezTo>
                      <a:pt x="241010" y="336644"/>
                      <a:pt x="201131" y="392397"/>
                      <a:pt x="169191" y="456088"/>
                    </a:cubicBezTo>
                    <a:cubicBezTo>
                      <a:pt x="137250" y="392397"/>
                      <a:pt x="97371" y="336644"/>
                      <a:pt x="49554" y="288827"/>
                    </a:cubicBezTo>
                    <a:cubicBezTo>
                      <a:pt x="-16519" y="222754"/>
                      <a:pt x="-16519" y="115628"/>
                      <a:pt x="49554" y="49555"/>
                    </a:cubicBezTo>
                    <a:cubicBezTo>
                      <a:pt x="82591" y="16518"/>
                      <a:pt x="125891" y="0"/>
                      <a:pt x="169191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3" name="グループ化 1342"/>
            <p:cNvGrpSpPr/>
            <p:nvPr/>
          </p:nvGrpSpPr>
          <p:grpSpPr>
            <a:xfrm>
              <a:off x="4582266" y="2272908"/>
              <a:ext cx="560296" cy="1112404"/>
              <a:chOff x="4293177" y="5077774"/>
              <a:chExt cx="563563" cy="1118890"/>
            </a:xfrm>
          </p:grpSpPr>
          <p:sp>
            <p:nvSpPr>
              <p:cNvPr id="1371" name="台形 1370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2" name="片側の 2 つの角を丸めた四角形 1371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3" name="円/楕円 1372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4" name="円/楕円 1373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5" name="台形 1374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6" name="円/楕円 1375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7" name="星 32 1376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4" name="グループ化 1343"/>
            <p:cNvGrpSpPr/>
            <p:nvPr/>
          </p:nvGrpSpPr>
          <p:grpSpPr>
            <a:xfrm>
              <a:off x="7877602" y="2309701"/>
              <a:ext cx="560296" cy="1107262"/>
              <a:chOff x="4293177" y="6347866"/>
              <a:chExt cx="563563" cy="1113718"/>
            </a:xfrm>
          </p:grpSpPr>
          <p:sp>
            <p:nvSpPr>
              <p:cNvPr id="1364" name="台形 1363"/>
              <p:cNvSpPr/>
              <p:nvPr/>
            </p:nvSpPr>
            <p:spPr>
              <a:xfrm>
                <a:off x="4496376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5" name="片側の 2 つの角を丸めた四角形 1364"/>
              <p:cNvSpPr/>
              <p:nvPr/>
            </p:nvSpPr>
            <p:spPr>
              <a:xfrm>
                <a:off x="4293177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6" name="円/楕円 1365"/>
              <p:cNvSpPr/>
              <p:nvPr/>
            </p:nvSpPr>
            <p:spPr>
              <a:xfrm rot="20700000">
                <a:off x="4344260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7" name="円/楕円 1366"/>
              <p:cNvSpPr/>
              <p:nvPr/>
            </p:nvSpPr>
            <p:spPr>
              <a:xfrm rot="900000" flipH="1">
                <a:off x="470041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8" name="円/楕円 1367"/>
              <p:cNvSpPr/>
              <p:nvPr/>
            </p:nvSpPr>
            <p:spPr>
              <a:xfrm>
                <a:off x="4387633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9" name="台形 1368"/>
              <p:cNvSpPr/>
              <p:nvPr/>
            </p:nvSpPr>
            <p:spPr>
              <a:xfrm>
                <a:off x="4464470" y="689190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0" name="円/楕円 1369"/>
              <p:cNvSpPr/>
              <p:nvPr/>
            </p:nvSpPr>
            <p:spPr>
              <a:xfrm>
                <a:off x="435543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5" name="グループ化 1344"/>
            <p:cNvGrpSpPr/>
            <p:nvPr/>
          </p:nvGrpSpPr>
          <p:grpSpPr>
            <a:xfrm>
              <a:off x="6335868" y="987377"/>
              <a:ext cx="419898" cy="829046"/>
              <a:chOff x="3658991" y="2553803"/>
              <a:chExt cx="573284" cy="1131890"/>
            </a:xfrm>
          </p:grpSpPr>
          <p:sp>
            <p:nvSpPr>
              <p:cNvPr id="1346" name="フリーフォーム 1345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7" name="台形 1346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台形 1347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片側の 2 つの角を丸めた四角形 1348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0" name="円/楕円 1349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1" name="円/楕円 1350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2" name="円/楕円 1351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53" name="グループ化 1352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358" name="台形 1357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9" name="フリーフォーム 1358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0" name="台形 1359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61" name="グループ化 1360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62" name="直角三角形 1361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63" name="直角三角形 1362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54" name="フリーフォーム 1353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5" name="円/楕円 1354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6" name="円/楕円 1355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7" name="フリーフォーム 1356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6" name="グループ化 2575"/>
          <p:cNvGrpSpPr/>
          <p:nvPr/>
        </p:nvGrpSpPr>
        <p:grpSpPr>
          <a:xfrm>
            <a:off x="4073510" y="3257741"/>
            <a:ext cx="1824595" cy="998341"/>
            <a:chOff x="4073510" y="3257741"/>
            <a:chExt cx="1824595" cy="998341"/>
          </a:xfrm>
        </p:grpSpPr>
        <p:grpSp>
          <p:nvGrpSpPr>
            <p:cNvPr id="1435" name="グループ化 1434"/>
            <p:cNvGrpSpPr/>
            <p:nvPr/>
          </p:nvGrpSpPr>
          <p:grpSpPr>
            <a:xfrm>
              <a:off x="5049209" y="3260361"/>
              <a:ext cx="242480" cy="548578"/>
              <a:chOff x="2973387" y="2540000"/>
              <a:chExt cx="506414" cy="1145693"/>
            </a:xfrm>
          </p:grpSpPr>
          <p:sp>
            <p:nvSpPr>
              <p:cNvPr id="1539" name="フリーフォーム 1538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0" name="台形 1539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1" name="フリーフォーム 1540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2" name="円/楕円 1541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3" name="円/楕円 1542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4" name="円/楕円 1543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5" name="二等辺三角形 1544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6" name="フリーフォーム 1545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7" name="フリーフォーム 1546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8" name="円/楕円 1547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9" name="円/楕円 1548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50" name="グループ化 1549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551" name="グループ化 1550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556" name="月 1555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7" name="月 1556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8" name="月 1557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52" name="グループ化 1551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553" name="月 1552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4" name="月 1553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55" name="月 1554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436" name="グループ化 1435"/>
            <p:cNvGrpSpPr/>
            <p:nvPr/>
          </p:nvGrpSpPr>
          <p:grpSpPr>
            <a:xfrm>
              <a:off x="4309343" y="3318369"/>
              <a:ext cx="284994" cy="64476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519" name="フリーフォーム 1518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0" name="台形 1519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1" name="フリーフォーム 1520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2" name="円/楕円 1521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3" name="円/楕円 1522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4" name="円/楕円 1523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5" name="二等辺三角形 1524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6" name="フリーフォーム 1525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7" name="フリーフォーム 1526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8" name="円/楕円 1527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9" name="円/楕円 1528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30" name="グループ化 1529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531" name="グループ化 1530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536" name="月 1535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7" name="月 1536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8" name="月 1537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532" name="グループ化 1531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533" name="月 1532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4" name="月 1533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35" name="月 1534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437" name="グループ化 1436"/>
            <p:cNvGrpSpPr/>
            <p:nvPr/>
          </p:nvGrpSpPr>
          <p:grpSpPr>
            <a:xfrm>
              <a:off x="4627900" y="3257741"/>
              <a:ext cx="243128" cy="550043"/>
              <a:chOff x="2973387" y="0"/>
              <a:chExt cx="506414" cy="1145693"/>
            </a:xfrm>
          </p:grpSpPr>
          <p:sp>
            <p:nvSpPr>
              <p:cNvPr id="1508" name="フリーフォーム 1507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9" name="台形 1508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0" name="フリーフォーム 1509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1" name="円/楕円 1510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2" name="円/楕円 1511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3" name="円/楕円 1512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4" name="二等辺三角形 1513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5" name="フリーフォーム 1514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6" name="フリーフォーム 1515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7" name="円/楕円 1516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8" name="円/楕円 1517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8" name="グループ化 1437"/>
            <p:cNvGrpSpPr/>
            <p:nvPr/>
          </p:nvGrpSpPr>
          <p:grpSpPr>
            <a:xfrm>
              <a:off x="5331269" y="3301688"/>
              <a:ext cx="317156" cy="656645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490" name="フリーフォーム 1489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1" name="台形 1490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2" name="台形 1491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3" name="片側の 2 つの角を丸めた四角形 1492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4" name="円/楕円 1493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5" name="円/楕円 1494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6" name="円/楕円 1495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97" name="グループ化 1496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502" name="台形 1501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3" name="フリーフォーム 1502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4" name="台形 1503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05" name="グループ化 1504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506" name="直角三角形 1505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7" name="直角三角形 1506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98" name="フリーフォーム 1497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9" name="円/楕円 1498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0" name="円/楕円 1499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1" name="台形 1500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39" name="グループ化 1438"/>
            <p:cNvGrpSpPr/>
            <p:nvPr/>
          </p:nvGrpSpPr>
          <p:grpSpPr>
            <a:xfrm>
              <a:off x="5516746" y="3359146"/>
              <a:ext cx="381359" cy="758535"/>
              <a:chOff x="3668712" y="24747"/>
              <a:chExt cx="563563" cy="1120946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473" name="台形 1472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4" name="台形 1473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5" name="フリーフォーム 1474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6" name="片側の 2 つの角を丸めた四角形 1475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7" name="円/楕円 1476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8" name="円/楕円 1477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9" name="円/楕円 1478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80" name="グループ化 1479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484" name="台形 1483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5" name="フリーフォーム 1484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6" name="台形 1485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87" name="グループ化 1486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488" name="直角三角形 1487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9" name="直角三角形 1488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81" name="フリーフォーム 1480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2" name="円/楕円 1481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3" name="円/楕円 1482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40" name="グループ化 1439"/>
            <p:cNvGrpSpPr/>
            <p:nvPr/>
          </p:nvGrpSpPr>
          <p:grpSpPr>
            <a:xfrm>
              <a:off x="4073510" y="3369064"/>
              <a:ext cx="387937" cy="765941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455" name="フリーフォーム 1454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6" name="台形 1455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7" name="台形 1456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8" name="片側の 2 つの角を丸めた四角形 1457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59" name="円/楕円 1458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0" name="円/楕円 1459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1" name="円/楕円 1460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62" name="グループ化 1461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467" name="台形 146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8" name="フリーフォーム 146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9" name="台形 146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70" name="グループ化 146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471" name="直角三角形 147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72" name="直角三角形 147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463" name="フリーフォーム 1462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4" name="円/楕円 1463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5" name="円/楕円 1464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6" name="フリーフォーム 1465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441" name="台形 1440"/>
            <p:cNvSpPr/>
            <p:nvPr/>
          </p:nvSpPr>
          <p:spPr>
            <a:xfrm>
              <a:off x="4167909" y="3748157"/>
              <a:ext cx="1580977" cy="431345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42" name="台形 1441"/>
            <p:cNvSpPr/>
            <p:nvPr/>
          </p:nvSpPr>
          <p:spPr>
            <a:xfrm flipV="1">
              <a:off x="4167909" y="4179502"/>
              <a:ext cx="1580977" cy="76580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580" name="グループ化 2579"/>
          <p:cNvGrpSpPr/>
          <p:nvPr/>
        </p:nvGrpSpPr>
        <p:grpSpPr>
          <a:xfrm>
            <a:off x="5938458" y="3023996"/>
            <a:ext cx="1827773" cy="718785"/>
            <a:chOff x="5938458" y="3023996"/>
            <a:chExt cx="1827773" cy="718785"/>
          </a:xfrm>
        </p:grpSpPr>
        <p:grpSp>
          <p:nvGrpSpPr>
            <p:cNvPr id="1560" name="グループ化 1559"/>
            <p:cNvGrpSpPr/>
            <p:nvPr/>
          </p:nvGrpSpPr>
          <p:grpSpPr>
            <a:xfrm>
              <a:off x="7258684" y="3031489"/>
              <a:ext cx="232240" cy="458534"/>
              <a:chOff x="3658991" y="2553803"/>
              <a:chExt cx="573284" cy="1131890"/>
            </a:xfrm>
          </p:grpSpPr>
          <p:sp>
            <p:nvSpPr>
              <p:cNvPr id="1674" name="フリーフォーム 1673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5" name="台形 1674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6" name="台形 1675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7" name="片側の 2 つの角を丸めた四角形 1676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8" name="円/楕円 1677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9" name="円/楕円 1678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0" name="円/楕円 1679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81" name="グループ化 1680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686" name="台形 168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7" name="フリーフォーム 168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88" name="台形 168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89" name="グループ化 168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690" name="直角三角形 168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91" name="直角三角形 169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82" name="フリーフォーム 1681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3" name="円/楕円 1682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4" name="円/楕円 1683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5" name="フリーフォーム 1684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62" name="グループ化 1561"/>
            <p:cNvGrpSpPr/>
            <p:nvPr/>
          </p:nvGrpSpPr>
          <p:grpSpPr>
            <a:xfrm>
              <a:off x="6286259" y="3023996"/>
              <a:ext cx="214539" cy="488161"/>
              <a:chOff x="2973387" y="1258323"/>
              <a:chExt cx="506414" cy="1152290"/>
            </a:xfrm>
          </p:grpSpPr>
          <p:sp>
            <p:nvSpPr>
              <p:cNvPr id="1651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2" name="台形 1651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3" name="フリーフォーム 1652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4" name="円/楕円 1653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5" name="円/楕円 1654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6" name="円/楕円 1655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7" name="二等辺三角形 1656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8" name="フリーフォーム 1657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9" name="フリーフォーム 1658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0" name="円/楕円 1659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1" name="円/楕円 1660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62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63" name="グループ化 1562"/>
            <p:cNvGrpSpPr/>
            <p:nvPr/>
          </p:nvGrpSpPr>
          <p:grpSpPr>
            <a:xfrm>
              <a:off x="6631812" y="3036440"/>
              <a:ext cx="214539" cy="485367"/>
              <a:chOff x="2973387" y="2540000"/>
              <a:chExt cx="506414" cy="1145693"/>
            </a:xfrm>
          </p:grpSpPr>
          <p:sp>
            <p:nvSpPr>
              <p:cNvPr id="1631" name="フリーフォーム 1630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2" name="台形 1631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3" name="フリーフォーム 1632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4" name="円/楕円 1633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5" name="円/楕円 1634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6" name="円/楕円 1635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7" name="二等辺三角形 1636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8" name="フリーフォーム 1637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9" name="フリーフォーム 1638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0" name="円/楕円 1639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1" name="円/楕円 1640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42" name="グループ化 1641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643" name="グループ化 1642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648" name="月 1647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9" name="月 1648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50" name="月 1649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44" name="グループ化 1643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645" name="月 164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6" name="月 164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647" name="月 164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564" name="グループ化 1563"/>
            <p:cNvGrpSpPr/>
            <p:nvPr/>
          </p:nvGrpSpPr>
          <p:grpSpPr>
            <a:xfrm>
              <a:off x="6966151" y="3041706"/>
              <a:ext cx="214539" cy="491193"/>
              <a:chOff x="2973387" y="3791166"/>
              <a:chExt cx="506414" cy="1159447"/>
            </a:xfrm>
          </p:grpSpPr>
          <p:sp>
            <p:nvSpPr>
              <p:cNvPr id="1615" name="円/楕円 1614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6" name="円/楕円 1615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7" name="台形 1616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8" name="フリーフォーム 1617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9" name="円/楕円 1618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0" name="円/楕円 1619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1" name="二等辺三角形 1620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2" name="フリーフォーム 1621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3" name="フリーフォーム 1622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4" name="円/楕円 1623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5" name="円/楕円 1624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6" name="円/楕円 1625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7" name="月 1626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8" name="月 1627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9" name="フリーフォーム 1628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0" name="フリーフォーム 1629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566" name="台形 1565"/>
            <p:cNvSpPr/>
            <p:nvPr/>
          </p:nvSpPr>
          <p:spPr>
            <a:xfrm>
              <a:off x="5938458" y="3465028"/>
              <a:ext cx="1827773" cy="183967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67" name="台形 1566"/>
            <p:cNvSpPr/>
            <p:nvPr/>
          </p:nvSpPr>
          <p:spPr>
            <a:xfrm flipV="1">
              <a:off x="5938458" y="3648996"/>
              <a:ext cx="1827773" cy="2118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568" name="グループ化 1567"/>
            <p:cNvGrpSpPr/>
            <p:nvPr/>
          </p:nvGrpSpPr>
          <p:grpSpPr>
            <a:xfrm>
              <a:off x="6161686" y="3223267"/>
              <a:ext cx="261189" cy="519514"/>
              <a:chOff x="4293177" y="24746"/>
              <a:chExt cx="563563" cy="1120947"/>
            </a:xfrm>
          </p:grpSpPr>
          <p:sp>
            <p:nvSpPr>
              <p:cNvPr id="1590" name="台形 1589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1" name="片側の 2 つの角を丸めた四角形 1590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2" name="円/楕円 1591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3" name="円/楕円 1592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4" name="円/楕円 1593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5" name="台形 1594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6" name="フリーフォーム 1595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69" name="グループ化 1568"/>
            <p:cNvGrpSpPr/>
            <p:nvPr/>
          </p:nvGrpSpPr>
          <p:grpSpPr>
            <a:xfrm>
              <a:off x="6540181" y="3210736"/>
              <a:ext cx="261189" cy="532045"/>
              <a:chOff x="4293177" y="1262628"/>
              <a:chExt cx="563563" cy="1147985"/>
            </a:xfrm>
          </p:grpSpPr>
          <p:sp>
            <p:nvSpPr>
              <p:cNvPr id="1583" name="台形 1582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4" name="片側の 2 つの角を丸めた四角形 1583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5" name="円/楕円 1584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6" name="円/楕円 1585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7" name="円/楕円 1586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8" name="台形 1587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9" name="星 16 1588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0" name="グループ化 1569"/>
            <p:cNvGrpSpPr/>
            <p:nvPr/>
          </p:nvGrpSpPr>
          <p:grpSpPr>
            <a:xfrm>
              <a:off x="6894559" y="3218195"/>
              <a:ext cx="265516" cy="524586"/>
              <a:chOff x="4293177" y="2553803"/>
              <a:chExt cx="572899" cy="1131890"/>
            </a:xfrm>
          </p:grpSpPr>
          <p:sp>
            <p:nvSpPr>
              <p:cNvPr id="1576" name="台形 1575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7" name="片側の 2 つの角を丸めた四角形 1576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8" name="円/楕円 1577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9" name="円/楕円 1578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0" name="円/楕円 1579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1" name="台形 1580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2" name="フリーフォーム 1581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571" name="グループ化 1570"/>
            <p:cNvGrpSpPr/>
            <p:nvPr/>
          </p:nvGrpSpPr>
          <p:grpSpPr>
            <a:xfrm>
              <a:off x="7302239" y="3221205"/>
              <a:ext cx="234703" cy="521576"/>
              <a:chOff x="2376487" y="6336189"/>
              <a:chExt cx="506414" cy="1125395"/>
            </a:xfrm>
          </p:grpSpPr>
          <p:sp>
            <p:nvSpPr>
              <p:cNvPr id="1572" name="台形 1571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3" name="フリーフォーム 1572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4" name="台形 1573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5" name="フリーフォーム 1574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5" name="グループ化 2574"/>
          <p:cNvGrpSpPr/>
          <p:nvPr/>
        </p:nvGrpSpPr>
        <p:grpSpPr>
          <a:xfrm>
            <a:off x="2524230" y="2790050"/>
            <a:ext cx="1258640" cy="1585663"/>
            <a:chOff x="2524230" y="2790050"/>
            <a:chExt cx="1258640" cy="1585663"/>
          </a:xfrm>
        </p:grpSpPr>
        <p:grpSp>
          <p:nvGrpSpPr>
            <p:cNvPr id="1693" name="グループ化 1692"/>
            <p:cNvGrpSpPr/>
            <p:nvPr/>
          </p:nvGrpSpPr>
          <p:grpSpPr>
            <a:xfrm>
              <a:off x="2973160" y="3533564"/>
              <a:ext cx="360779" cy="545917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790" name="正方形/長方形 1789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1" name="正方形/長方形 1790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92" name="正方形/長方形 1791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4" name="グループ化 1693"/>
            <p:cNvGrpSpPr/>
            <p:nvPr/>
          </p:nvGrpSpPr>
          <p:grpSpPr>
            <a:xfrm>
              <a:off x="2524230" y="2790050"/>
              <a:ext cx="1258640" cy="814918"/>
              <a:chOff x="4341019" y="709056"/>
              <a:chExt cx="1515269" cy="981075"/>
            </a:xfrm>
          </p:grpSpPr>
          <p:sp>
            <p:nvSpPr>
              <p:cNvPr id="1787" name="角丸四角形 1786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8" name="角丸四角形 1787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9" name="角丸四角形 1788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5" name="グループ化 1694"/>
            <p:cNvGrpSpPr/>
            <p:nvPr/>
          </p:nvGrpSpPr>
          <p:grpSpPr>
            <a:xfrm>
              <a:off x="2794799" y="3484576"/>
              <a:ext cx="248903" cy="569870"/>
              <a:chOff x="2973387" y="3791166"/>
              <a:chExt cx="506414" cy="1159447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771" name="円/楕円 1770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2" name="円/楕円 1771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3" name="台形 1772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4" name="フリーフォーム 1773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5" name="円/楕円 1774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6" name="円/楕円 1775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7" name="二等辺三角形 1776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8" name="フリーフォーム 1777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9" name="フリーフォーム 1778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0" name="円/楕円 1779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1" name="円/楕円 1780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2" name="円/楕円 1781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3" name="月 1782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4" name="月 1783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5" name="フリーフォーム 1784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6" name="フリーフォーム 1785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6" name="グループ化 1695"/>
            <p:cNvGrpSpPr/>
            <p:nvPr/>
          </p:nvGrpSpPr>
          <p:grpSpPr>
            <a:xfrm>
              <a:off x="3257375" y="3483133"/>
              <a:ext cx="248903" cy="563110"/>
              <a:chOff x="2973387" y="254000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751" name="フリーフォーム 1750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2" name="台形 1751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3" name="フリーフォーム 1752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4" name="円/楕円 1753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5" name="円/楕円 1754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6" name="円/楕円 1755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7" name="二等辺三角形 1756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8" name="フリーフォーム 1757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9" name="フリーフォーム 1758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0" name="円/楕円 1759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1" name="円/楕円 1760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62" name="グループ化 1761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763" name="グループ化 1762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768" name="月 1767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9" name="月 1768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70" name="月 1769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64" name="グループ化 1763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765" name="月 176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6" name="月 176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7" name="月 176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697" name="グループ化 1696"/>
            <p:cNvGrpSpPr/>
            <p:nvPr/>
          </p:nvGrpSpPr>
          <p:grpSpPr>
            <a:xfrm>
              <a:off x="2634109" y="3631799"/>
              <a:ext cx="267557" cy="567571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739" name="フリーフォーム 1738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0" name="台形 1739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1" name="フリーフォーム 1740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2" name="円/楕円 1741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3" name="円/楕円 1742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4" name="円/楕円 1743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5" name="二等辺三角形 1744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6" name="フリーフォーム 1745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7" name="フリーフォーム 1746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8" name="円/楕円 1747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9" name="円/楕円 1748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0" name="フリーフォーム 1749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99" name="グループ化 1698"/>
            <p:cNvGrpSpPr/>
            <p:nvPr/>
          </p:nvGrpSpPr>
          <p:grpSpPr>
            <a:xfrm>
              <a:off x="3365895" y="3585546"/>
              <a:ext cx="248903" cy="566352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715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6" name="台形 1715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7" name="フリーフォーム 1716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8" name="円/楕円 1717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9" name="円/楕円 1718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0" name="円/楕円 1719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1" name="二等辺三角形 1720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2" name="フリーフォーム 1721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3" name="フリーフォーム 1722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4" name="円/楕円 1723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5" name="円/楕円 1724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6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01" name="グループ化 1700"/>
            <p:cNvGrpSpPr/>
            <p:nvPr/>
          </p:nvGrpSpPr>
          <p:grpSpPr>
            <a:xfrm>
              <a:off x="2587853" y="3885369"/>
              <a:ext cx="1135678" cy="490344"/>
              <a:chOff x="4417615" y="2025822"/>
              <a:chExt cx="1367235" cy="377969"/>
            </a:xfrm>
          </p:grpSpPr>
          <p:sp>
            <p:nvSpPr>
              <p:cNvPr id="1702" name="フリーフォーム 1701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3" name="正方形/長方形 1702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407496" y="3593806"/>
            <a:ext cx="1638250" cy="698354"/>
            <a:chOff x="407496" y="3593806"/>
            <a:chExt cx="1638250" cy="698354"/>
          </a:xfrm>
        </p:grpSpPr>
        <p:grpSp>
          <p:nvGrpSpPr>
            <p:cNvPr id="1794" name="グループ化 1793"/>
            <p:cNvGrpSpPr/>
            <p:nvPr/>
          </p:nvGrpSpPr>
          <p:grpSpPr>
            <a:xfrm>
              <a:off x="1709904" y="3604138"/>
              <a:ext cx="243010" cy="482470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896" name="星 32 1895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7" name="台形 1896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8" name="台形 1897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9" name="片側の 2 つの角を丸めた四角形 1898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0" name="円/楕円 1899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1" name="円/楕円 1900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2" name="円/楕円 1901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03" name="グループ化 1902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1907" name="台形 190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8" name="フリーフォーム 190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9" name="台形 190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10" name="グループ化 190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911" name="直角三角形 191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2" name="直角三角形 191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904" name="フリーフォーム 1903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5" name="円/楕円 1904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6" name="円/楕円 1905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5" name="グループ化 1794"/>
            <p:cNvGrpSpPr/>
            <p:nvPr/>
          </p:nvGrpSpPr>
          <p:grpSpPr>
            <a:xfrm>
              <a:off x="1424453" y="3593806"/>
              <a:ext cx="243010" cy="503134"/>
              <a:chOff x="3668712" y="3783800"/>
              <a:chExt cx="563563" cy="1166813"/>
            </a:xfrm>
            <a:scene3d>
              <a:camera prst="orthographicFront">
                <a:rot lat="0" lon="1799990" rev="0"/>
              </a:camera>
              <a:lightRig rig="threePt" dir="t"/>
            </a:scene3d>
          </p:grpSpPr>
          <p:sp>
            <p:nvSpPr>
              <p:cNvPr id="1878" name="フリーフォーム 1877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9" name="台形 1878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0" name="台形 1879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1" name="片側の 2 つの角を丸めた四角形 1880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2" name="円/楕円 1881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3" name="円/楕円 1882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4" name="円/楕円 1883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85" name="グループ化 1884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890" name="台形 1889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1" name="フリーフォーム 1890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2" name="台形 1891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93" name="グループ化 1892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894" name="直角三角形 1893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5" name="直角三角形 1894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86" name="フリーフォーム 1885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7" name="円/楕円 1886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8" name="円/楕円 1887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9" name="台形 1888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6" name="グループ化 1795"/>
            <p:cNvGrpSpPr/>
            <p:nvPr/>
          </p:nvGrpSpPr>
          <p:grpSpPr>
            <a:xfrm>
              <a:off x="1139001" y="3603695"/>
              <a:ext cx="243010" cy="483357"/>
              <a:chOff x="3668712" y="24747"/>
              <a:chExt cx="563563" cy="1120946"/>
            </a:xfrm>
          </p:grpSpPr>
          <p:sp>
            <p:nvSpPr>
              <p:cNvPr id="1861" name="台形 1860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2" name="台形 1861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3" name="フリーフォーム 1862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4" name="片側の 2 つの角を丸めた四角形 1863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5" name="円/楕円 1864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6" name="円/楕円 1865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7" name="円/楕円 1866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68" name="グループ化 1867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872" name="台形 1871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3" name="フリーフォーム 1872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4" name="台形 1873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75" name="グループ化 1874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876" name="直角三角形 1875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77" name="直角三角形 1876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69" name="フリーフォーム 1868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0" name="円/楕円 1869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1" name="円/楕円 1870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7" name="グループ化 1796"/>
            <p:cNvGrpSpPr/>
            <p:nvPr/>
          </p:nvGrpSpPr>
          <p:grpSpPr>
            <a:xfrm>
              <a:off x="853549" y="3597865"/>
              <a:ext cx="243010" cy="495016"/>
              <a:chOff x="3668712" y="1262628"/>
              <a:chExt cx="563563" cy="1147985"/>
            </a:xfrm>
            <a:scene3d>
              <a:camera prst="orthographicFront">
                <a:rot lat="0" lon="19799962" rev="0"/>
              </a:camera>
              <a:lightRig rig="threePt" dir="t"/>
            </a:scene3d>
          </p:grpSpPr>
          <p:sp>
            <p:nvSpPr>
              <p:cNvPr id="1844" name="星 16 1843"/>
              <p:cNvSpPr/>
              <p:nvPr/>
            </p:nvSpPr>
            <p:spPr>
              <a:xfrm>
                <a:off x="3706789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5" name="台形 1844"/>
              <p:cNvSpPr/>
              <p:nvPr/>
            </p:nvSpPr>
            <p:spPr>
              <a:xfrm>
                <a:off x="3855244" y="184387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6" name="台形 1845"/>
              <p:cNvSpPr/>
              <p:nvPr/>
            </p:nvSpPr>
            <p:spPr>
              <a:xfrm>
                <a:off x="3871911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7" name="片側の 2 つの角を丸めた四角形 1846"/>
              <p:cNvSpPr/>
              <p:nvPr/>
            </p:nvSpPr>
            <p:spPr>
              <a:xfrm>
                <a:off x="3668712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8" name="円/楕円 1847"/>
              <p:cNvSpPr/>
              <p:nvPr/>
            </p:nvSpPr>
            <p:spPr>
              <a:xfrm rot="20700000">
                <a:off x="3719795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49" name="円/楕円 1848"/>
              <p:cNvSpPr/>
              <p:nvPr/>
            </p:nvSpPr>
            <p:spPr>
              <a:xfrm rot="900000" flipH="1">
                <a:off x="4075952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0" name="円/楕円 1849"/>
              <p:cNvSpPr/>
              <p:nvPr/>
            </p:nvSpPr>
            <p:spPr>
              <a:xfrm>
                <a:off x="37631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51" name="グループ化 1850"/>
              <p:cNvGrpSpPr/>
              <p:nvPr/>
            </p:nvGrpSpPr>
            <p:grpSpPr>
              <a:xfrm>
                <a:off x="3832589" y="188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855" name="台形 1854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6" name="フリーフォーム 1855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7" name="台形 1856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58" name="グループ化 1857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859" name="直角三角形 1858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60" name="直角三角形 1859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52" name="フリーフォーム 1851"/>
              <p:cNvSpPr/>
              <p:nvPr/>
            </p:nvSpPr>
            <p:spPr>
              <a:xfrm flipH="1">
                <a:off x="3783806" y="184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3" name="円/楕円 1852"/>
              <p:cNvSpPr/>
              <p:nvPr/>
            </p:nvSpPr>
            <p:spPr>
              <a:xfrm>
                <a:off x="383258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4" name="円/楕円 1853"/>
              <p:cNvSpPr/>
              <p:nvPr/>
            </p:nvSpPr>
            <p:spPr>
              <a:xfrm>
                <a:off x="401673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8" name="グループ化 1797"/>
            <p:cNvGrpSpPr/>
            <p:nvPr/>
          </p:nvGrpSpPr>
          <p:grpSpPr>
            <a:xfrm>
              <a:off x="563906" y="3601335"/>
              <a:ext cx="247202" cy="488075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826" name="フリーフォーム 1825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7" name="台形 1826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8" name="台形 1827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9" name="片側の 2 つの角を丸めた四角形 1828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0" name="円/楕円 1829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1" name="円/楕円 1830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2" name="円/楕円 1831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33" name="グループ化 1832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838" name="台形 1837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9" name="フリーフォーム 1838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0" name="台形 1839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41" name="グループ化 1840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842" name="直角三角形 1841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3" name="直角三角形 1842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834" name="フリーフォーム 1833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5" name="円/楕円 1834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6" name="円/楕円 1835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37" name="フリーフォーム 1836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99" name="グループ化 1798"/>
            <p:cNvGrpSpPr/>
            <p:nvPr/>
          </p:nvGrpSpPr>
          <p:grpSpPr>
            <a:xfrm>
              <a:off x="407496" y="4016851"/>
              <a:ext cx="1638250" cy="275309"/>
              <a:chOff x="2220912" y="2934493"/>
              <a:chExt cx="1400176" cy="399257"/>
            </a:xfrm>
          </p:grpSpPr>
          <p:sp>
            <p:nvSpPr>
              <p:cNvPr id="1824" name="フリーフォーム 1823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25" name="円/楕円 1824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81" name="グループ化 2580"/>
          <p:cNvGrpSpPr/>
          <p:nvPr/>
        </p:nvGrpSpPr>
        <p:grpSpPr>
          <a:xfrm>
            <a:off x="7874025" y="3201792"/>
            <a:ext cx="1624480" cy="1051854"/>
            <a:chOff x="7826035" y="3201792"/>
            <a:chExt cx="1624480" cy="1051854"/>
          </a:xfrm>
        </p:grpSpPr>
        <p:grpSp>
          <p:nvGrpSpPr>
            <p:cNvPr id="1914" name="グループ化 1913"/>
            <p:cNvGrpSpPr/>
            <p:nvPr/>
          </p:nvGrpSpPr>
          <p:grpSpPr>
            <a:xfrm>
              <a:off x="8244695" y="3201792"/>
              <a:ext cx="787160" cy="424150"/>
              <a:chOff x="4341019" y="709056"/>
              <a:chExt cx="1515269" cy="981075"/>
            </a:xfrm>
          </p:grpSpPr>
          <p:sp>
            <p:nvSpPr>
              <p:cNvPr id="2017" name="角丸四角形 2016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8" name="角丸四角形 2017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9" name="角丸四角形 2018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5" name="テキスト ボックス 1914"/>
            <p:cNvSpPr txBox="1"/>
            <p:nvPr/>
          </p:nvSpPr>
          <p:spPr>
            <a:xfrm>
              <a:off x="8348274" y="3376350"/>
              <a:ext cx="148246" cy="783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1916" name="台形 1915"/>
            <p:cNvSpPr/>
            <p:nvPr/>
          </p:nvSpPr>
          <p:spPr>
            <a:xfrm>
              <a:off x="7976656" y="3748969"/>
              <a:ext cx="1323239" cy="10518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17" name="台形 1916"/>
            <p:cNvSpPr/>
            <p:nvPr/>
          </p:nvSpPr>
          <p:spPr>
            <a:xfrm>
              <a:off x="7826035" y="3955443"/>
              <a:ext cx="1624480" cy="107691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918" name="グループ化 1917"/>
            <p:cNvGrpSpPr/>
            <p:nvPr/>
          </p:nvGrpSpPr>
          <p:grpSpPr>
            <a:xfrm>
              <a:off x="9003944" y="3510809"/>
              <a:ext cx="171377" cy="387717"/>
              <a:chOff x="2376487" y="0"/>
              <a:chExt cx="506414" cy="1145693"/>
            </a:xfrm>
          </p:grpSpPr>
          <p:sp>
            <p:nvSpPr>
              <p:cNvPr id="2015" name="フリーフォーム 2014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6" name="フリーフォーム 2015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19" name="グループ化 1918"/>
            <p:cNvGrpSpPr/>
            <p:nvPr/>
          </p:nvGrpSpPr>
          <p:grpSpPr>
            <a:xfrm>
              <a:off x="8126604" y="3521265"/>
              <a:ext cx="190717" cy="379343"/>
              <a:chOff x="4293177" y="24746"/>
              <a:chExt cx="563563" cy="1120947"/>
            </a:xfrm>
          </p:grpSpPr>
          <p:sp>
            <p:nvSpPr>
              <p:cNvPr id="2008" name="台形 2007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9" name="片側の 2 つの角を丸めた四角形 2008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0" name="円/楕円 2009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1" name="円/楕円 2010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2" name="円/楕円 2011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3" name="台形 2012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4" name="フリーフォーム 2013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0" name="グループ化 1919"/>
            <p:cNvGrpSpPr/>
            <p:nvPr/>
          </p:nvGrpSpPr>
          <p:grpSpPr>
            <a:xfrm>
              <a:off x="8383409" y="3510809"/>
              <a:ext cx="190717" cy="388493"/>
              <a:chOff x="4293177" y="1262628"/>
              <a:chExt cx="563563" cy="1147985"/>
            </a:xfrm>
          </p:grpSpPr>
          <p:sp>
            <p:nvSpPr>
              <p:cNvPr id="2001" name="台形 2000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2" name="片側の 2 つの角を丸めた四角形 2001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3" name="円/楕円 2002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4" name="円/楕円 2003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5" name="円/楕円 2004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6" name="台形 2005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7" name="星 16 2006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1" name="グループ化 1920"/>
            <p:cNvGrpSpPr/>
            <p:nvPr/>
          </p:nvGrpSpPr>
          <p:grpSpPr>
            <a:xfrm>
              <a:off x="8747573" y="3517089"/>
              <a:ext cx="193876" cy="383046"/>
              <a:chOff x="4293177" y="2553803"/>
              <a:chExt cx="572899" cy="1131890"/>
            </a:xfrm>
          </p:grpSpPr>
          <p:sp>
            <p:nvSpPr>
              <p:cNvPr id="1994" name="台形 1993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5" name="片側の 2 つの角を丸めた四角形 1994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6" name="円/楕円 1995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7" name="円/楕円 1996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8" name="円/楕円 1997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9" name="台形 1998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0" name="フリーフォーム 1999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2" name="グループ化 1921"/>
            <p:cNvGrpSpPr/>
            <p:nvPr/>
          </p:nvGrpSpPr>
          <p:grpSpPr>
            <a:xfrm>
              <a:off x="8280918" y="3811615"/>
              <a:ext cx="207322" cy="429243"/>
              <a:chOff x="4293177" y="3783800"/>
              <a:chExt cx="563563" cy="1166813"/>
            </a:xfrm>
          </p:grpSpPr>
          <p:sp>
            <p:nvSpPr>
              <p:cNvPr id="1987" name="台形 1986"/>
              <p:cNvSpPr/>
              <p:nvPr/>
            </p:nvSpPr>
            <p:spPr>
              <a:xfrm>
                <a:off x="4496376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8" name="片側の 2 つの角を丸めた四角形 1987"/>
              <p:cNvSpPr/>
              <p:nvPr/>
            </p:nvSpPr>
            <p:spPr>
              <a:xfrm>
                <a:off x="4293177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9" name="円/楕円 1988"/>
              <p:cNvSpPr/>
              <p:nvPr/>
            </p:nvSpPr>
            <p:spPr>
              <a:xfrm rot="20700000">
                <a:off x="4344260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0" name="円/楕円 1989"/>
              <p:cNvSpPr/>
              <p:nvPr/>
            </p:nvSpPr>
            <p:spPr>
              <a:xfrm rot="900000" flipH="1">
                <a:off x="470041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1" name="円/楕円 1990"/>
              <p:cNvSpPr/>
              <p:nvPr/>
            </p:nvSpPr>
            <p:spPr>
              <a:xfrm>
                <a:off x="4387633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2" name="台形 1991"/>
              <p:cNvSpPr/>
              <p:nvPr/>
            </p:nvSpPr>
            <p:spPr>
              <a:xfrm>
                <a:off x="4464470" y="438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3" name="フリーフォーム 1992"/>
              <p:cNvSpPr/>
              <p:nvPr/>
            </p:nvSpPr>
            <p:spPr>
              <a:xfrm flipH="1">
                <a:off x="4332740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3" name="グループ化 1922"/>
            <p:cNvGrpSpPr/>
            <p:nvPr/>
          </p:nvGrpSpPr>
          <p:grpSpPr>
            <a:xfrm>
              <a:off x="7998136" y="3812801"/>
              <a:ext cx="186299" cy="421259"/>
              <a:chOff x="2376487" y="2540586"/>
              <a:chExt cx="506414" cy="1145107"/>
            </a:xfrm>
          </p:grpSpPr>
          <p:sp>
            <p:nvSpPr>
              <p:cNvPr id="1984" name="台形 1983"/>
              <p:cNvSpPr/>
              <p:nvPr/>
            </p:nvSpPr>
            <p:spPr>
              <a:xfrm>
                <a:off x="2559843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5" name="フリーフォーム 1984"/>
              <p:cNvSpPr/>
              <p:nvPr/>
            </p:nvSpPr>
            <p:spPr>
              <a:xfrm>
                <a:off x="23764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6" name="フリーフォーム 1985"/>
              <p:cNvSpPr/>
              <p:nvPr/>
            </p:nvSpPr>
            <p:spPr>
              <a:xfrm>
                <a:off x="2398713" y="2540586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4" name="グループ化 1923"/>
            <p:cNvGrpSpPr/>
            <p:nvPr/>
          </p:nvGrpSpPr>
          <p:grpSpPr>
            <a:xfrm>
              <a:off x="8793264" y="3828834"/>
              <a:ext cx="200260" cy="424812"/>
              <a:chOff x="2368121" y="5041896"/>
              <a:chExt cx="544366" cy="1154768"/>
            </a:xfrm>
          </p:grpSpPr>
          <p:sp>
            <p:nvSpPr>
              <p:cNvPr id="1981" name="台形 1980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2" name="フリーフォーム 1981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3" name="フリーフォーム 1982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25" name="グループ化 1924"/>
            <p:cNvGrpSpPr/>
            <p:nvPr/>
          </p:nvGrpSpPr>
          <p:grpSpPr>
            <a:xfrm>
              <a:off x="9072045" y="3812225"/>
              <a:ext cx="186299" cy="414007"/>
              <a:chOff x="2376487" y="6336189"/>
              <a:chExt cx="506414" cy="1125395"/>
            </a:xfrm>
          </p:grpSpPr>
          <p:sp>
            <p:nvSpPr>
              <p:cNvPr id="1977" name="台形 1976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8" name="フリーフォーム 1977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9" name="台形 1978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0" name="フリーフォーム 1979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931" name="グループ化 1930"/>
            <p:cNvGrpSpPr/>
            <p:nvPr/>
          </p:nvGrpSpPr>
          <p:grpSpPr>
            <a:xfrm>
              <a:off x="8571397" y="3354367"/>
              <a:ext cx="181535" cy="358423"/>
              <a:chOff x="3658991" y="2553803"/>
              <a:chExt cx="573284" cy="1131890"/>
            </a:xfrm>
          </p:grpSpPr>
          <p:sp>
            <p:nvSpPr>
              <p:cNvPr id="1932" name="フリーフォーム 1931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3" name="台形 1932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4" name="台形 1933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5" name="片側の 2 つの角を丸めた四角形 1934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6" name="円/楕円 1935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7" name="円/楕円 1936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8" name="円/楕円 1937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939" name="グループ化 1938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944" name="台形 1943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5" name="フリーフォーム 1944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6" name="台形 1945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47" name="グループ化 1946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948" name="直角三角形 1947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9" name="直角三角形 1948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940" name="フリーフォーム 1939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1" name="円/楕円 1940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2" name="円/楕円 1941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3" name="フリーフォーム 1942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7" name="グループ化 2576"/>
          <p:cNvGrpSpPr/>
          <p:nvPr/>
        </p:nvGrpSpPr>
        <p:grpSpPr>
          <a:xfrm>
            <a:off x="4167909" y="1313532"/>
            <a:ext cx="1580977" cy="998341"/>
            <a:chOff x="4167909" y="1313532"/>
            <a:chExt cx="1580977" cy="998341"/>
          </a:xfrm>
        </p:grpSpPr>
        <p:grpSp>
          <p:nvGrpSpPr>
            <p:cNvPr id="2020" name="グループ化 2019"/>
            <p:cNvGrpSpPr/>
            <p:nvPr/>
          </p:nvGrpSpPr>
          <p:grpSpPr>
            <a:xfrm>
              <a:off x="5049209" y="1316152"/>
              <a:ext cx="242480" cy="548578"/>
              <a:chOff x="2973387" y="2540000"/>
              <a:chExt cx="506414" cy="1145693"/>
            </a:xfrm>
          </p:grpSpPr>
          <p:sp>
            <p:nvSpPr>
              <p:cNvPr id="2021" name="フリーフォーム 2020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2" name="台形 2021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3" name="フリーフォーム 2022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4" name="円/楕円 2023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5" name="円/楕円 2024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6" name="円/楕円 2025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7" name="二等辺三角形 2026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8" name="フリーフォーム 2027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9" name="フリーフォーム 2028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0" name="円/楕円 2029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1" name="円/楕円 2030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32" name="グループ化 2031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2033" name="グループ化 2032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038" name="月 2037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9" name="月 2038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40" name="月 2039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34" name="グループ化 2033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035" name="月 203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6" name="月 203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37" name="月 203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041" name="グループ化 2040"/>
            <p:cNvGrpSpPr/>
            <p:nvPr/>
          </p:nvGrpSpPr>
          <p:grpSpPr>
            <a:xfrm>
              <a:off x="4309343" y="1374160"/>
              <a:ext cx="284994" cy="64476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2042" name="フリーフォーム 2041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3" name="台形 2042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4" name="フリーフォーム 2043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5" name="円/楕円 2044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6" name="円/楕円 2045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7" name="円/楕円 2046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8" name="二等辺三角形 2047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9" name="フリーフォーム 2048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50" name="フリーフォーム 2049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51" name="円/楕円 2050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52" name="円/楕円 2051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53" name="グループ化 2052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2054" name="グループ化 2053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059" name="月 2058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0" name="月 2059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61" name="月 2060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055" name="グループ化 2054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056" name="月 2055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7" name="月 2056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58" name="月 2057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062" name="グループ化 2061"/>
            <p:cNvGrpSpPr/>
            <p:nvPr/>
          </p:nvGrpSpPr>
          <p:grpSpPr>
            <a:xfrm>
              <a:off x="4627900" y="1313532"/>
              <a:ext cx="243128" cy="550043"/>
              <a:chOff x="2973387" y="0"/>
              <a:chExt cx="506414" cy="1145693"/>
            </a:xfrm>
          </p:grpSpPr>
          <p:sp>
            <p:nvSpPr>
              <p:cNvPr id="2063" name="フリーフォーム 2062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4" name="台形 2063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5" name="フリーフォーム 2064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6" name="円/楕円 2065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7" name="円/楕円 2066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8" name="円/楕円 2067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9" name="二等辺三角形 2068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0" name="フリーフォーム 2069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1" name="フリーフォーム 2070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2" name="円/楕円 2071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3" name="円/楕円 2072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074" name="グループ化 2073"/>
            <p:cNvGrpSpPr/>
            <p:nvPr/>
          </p:nvGrpSpPr>
          <p:grpSpPr>
            <a:xfrm>
              <a:off x="5331269" y="1357479"/>
              <a:ext cx="317156" cy="656645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075" name="フリーフォーム 2074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6" name="台形 2075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7" name="台形 2076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8" name="片側の 2 つの角を丸めた四角形 2077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9" name="円/楕円 2078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0" name="円/楕円 2079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1" name="円/楕円 2080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82" name="グループ化 2081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2087" name="台形 208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88" name="フリーフォーム 208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89" name="台形 208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90" name="グループ化 208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091" name="直角三角形 209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92" name="直角三角形 209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083" name="フリーフォーム 2082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4" name="円/楕円 2083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5" name="円/楕円 2084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6" name="台形 2085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30" name="台形 2129"/>
            <p:cNvSpPr/>
            <p:nvPr/>
          </p:nvSpPr>
          <p:spPr>
            <a:xfrm>
              <a:off x="4167909" y="1803948"/>
              <a:ext cx="1580977" cy="431345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31" name="台形 2130"/>
            <p:cNvSpPr/>
            <p:nvPr/>
          </p:nvSpPr>
          <p:spPr>
            <a:xfrm flipV="1">
              <a:off x="4167909" y="2235293"/>
              <a:ext cx="1580977" cy="76580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578" name="グループ化 2577"/>
          <p:cNvGrpSpPr/>
          <p:nvPr/>
        </p:nvGrpSpPr>
        <p:grpSpPr>
          <a:xfrm>
            <a:off x="5938458" y="1079787"/>
            <a:ext cx="1827773" cy="718785"/>
            <a:chOff x="5938458" y="1079787"/>
            <a:chExt cx="1827773" cy="718785"/>
          </a:xfrm>
        </p:grpSpPr>
        <p:grpSp>
          <p:nvGrpSpPr>
            <p:cNvPr id="2151" name="グループ化 2150"/>
            <p:cNvGrpSpPr/>
            <p:nvPr/>
          </p:nvGrpSpPr>
          <p:grpSpPr>
            <a:xfrm>
              <a:off x="6472887" y="1079787"/>
              <a:ext cx="214539" cy="488161"/>
              <a:chOff x="2973387" y="1258323"/>
              <a:chExt cx="506414" cy="1152290"/>
            </a:xfrm>
          </p:grpSpPr>
          <p:sp>
            <p:nvSpPr>
              <p:cNvPr id="2152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3" name="台形 2152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4" name="フリーフォーム 2153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5" name="円/楕円 2154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6" name="円/楕円 2155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7" name="円/楕円 2156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8" name="二等辺三角形 2157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9" name="フリーフォーム 2158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0" name="フリーフォーム 2159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1" name="円/楕円 2160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2" name="円/楕円 2161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3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64" name="グループ化 2163"/>
            <p:cNvGrpSpPr/>
            <p:nvPr/>
          </p:nvGrpSpPr>
          <p:grpSpPr>
            <a:xfrm>
              <a:off x="6818440" y="1092231"/>
              <a:ext cx="214539" cy="485367"/>
              <a:chOff x="2973387" y="2540000"/>
              <a:chExt cx="506414" cy="1145693"/>
            </a:xfrm>
          </p:grpSpPr>
          <p:sp>
            <p:nvSpPr>
              <p:cNvPr id="2165" name="フリーフォーム 2164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6" name="台形 2165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7" name="フリーフォーム 2166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8" name="円/楕円 2167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9" name="円/楕円 2168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0" name="円/楕円 2169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1" name="二等辺三角形 2170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2" name="フリーフォーム 2171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3" name="フリーフォーム 2172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4" name="円/楕円 2173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5" name="円/楕円 2174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76" name="グループ化 2175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2177" name="グループ化 2176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182" name="月 218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3" name="月 218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4" name="月 218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78" name="グループ化 2177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179" name="月 2178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0" name="月 2179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1" name="月 2180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185" name="グループ化 2184"/>
            <p:cNvGrpSpPr/>
            <p:nvPr/>
          </p:nvGrpSpPr>
          <p:grpSpPr>
            <a:xfrm>
              <a:off x="7152779" y="1097497"/>
              <a:ext cx="214539" cy="491193"/>
              <a:chOff x="2973387" y="3791166"/>
              <a:chExt cx="506414" cy="1159447"/>
            </a:xfrm>
          </p:grpSpPr>
          <p:sp>
            <p:nvSpPr>
              <p:cNvPr id="2186" name="円/楕円 2185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7" name="円/楕円 2186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8" name="台形 2187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9" name="フリーフォーム 2188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0" name="円/楕円 2189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1" name="円/楕円 2190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2" name="二等辺三角形 2191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3" name="フリーフォーム 2192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4" name="フリーフォーム 2193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5" name="円/楕円 2194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6" name="円/楕円 2195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7" name="円/楕円 2196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8" name="月 2197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9" name="月 2198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0" name="フリーフォーム 2199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1" name="フリーフォーム 2200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202" name="台形 2201"/>
            <p:cNvSpPr/>
            <p:nvPr/>
          </p:nvSpPr>
          <p:spPr>
            <a:xfrm>
              <a:off x="5938458" y="1520819"/>
              <a:ext cx="1827773" cy="183967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03" name="台形 2202"/>
            <p:cNvSpPr/>
            <p:nvPr/>
          </p:nvSpPr>
          <p:spPr>
            <a:xfrm flipV="1">
              <a:off x="5938458" y="1704787"/>
              <a:ext cx="1827773" cy="2118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204" name="グループ化 2203"/>
            <p:cNvGrpSpPr/>
            <p:nvPr/>
          </p:nvGrpSpPr>
          <p:grpSpPr>
            <a:xfrm>
              <a:off x="6348314" y="1279058"/>
              <a:ext cx="261189" cy="519514"/>
              <a:chOff x="4293177" y="24746"/>
              <a:chExt cx="563563" cy="1120947"/>
            </a:xfrm>
          </p:grpSpPr>
          <p:sp>
            <p:nvSpPr>
              <p:cNvPr id="2205" name="台形 2204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6" name="片側の 2 つの角を丸めた四角形 2205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7" name="円/楕円 2206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8" name="円/楕円 2207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9" name="円/楕円 2208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0" name="台形 2209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1" name="フリーフォーム 2210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12" name="グループ化 2211"/>
            <p:cNvGrpSpPr/>
            <p:nvPr/>
          </p:nvGrpSpPr>
          <p:grpSpPr>
            <a:xfrm>
              <a:off x="6726809" y="1266527"/>
              <a:ext cx="261189" cy="532045"/>
              <a:chOff x="4293177" y="1262628"/>
              <a:chExt cx="563563" cy="1147985"/>
            </a:xfrm>
          </p:grpSpPr>
          <p:sp>
            <p:nvSpPr>
              <p:cNvPr id="2213" name="台形 2212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4" name="片側の 2 つの角を丸めた四角形 2213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5" name="円/楕円 2214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6" name="円/楕円 2215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7" name="円/楕円 2216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8" name="台形 2217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9" name="星 16 2218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20" name="グループ化 2219"/>
            <p:cNvGrpSpPr/>
            <p:nvPr/>
          </p:nvGrpSpPr>
          <p:grpSpPr>
            <a:xfrm>
              <a:off x="7081187" y="1273986"/>
              <a:ext cx="265516" cy="524586"/>
              <a:chOff x="4293177" y="2553803"/>
              <a:chExt cx="572899" cy="1131890"/>
            </a:xfrm>
          </p:grpSpPr>
          <p:sp>
            <p:nvSpPr>
              <p:cNvPr id="2221" name="台形 2220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2" name="片側の 2 つの角を丸めた四角形 2221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3" name="円/楕円 2222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4" name="円/楕円 2223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5" name="円/楕円 2224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6" name="台形 2225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7" name="フリーフォーム 2226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4" name="グループ化 2573"/>
          <p:cNvGrpSpPr/>
          <p:nvPr/>
        </p:nvGrpSpPr>
        <p:grpSpPr>
          <a:xfrm>
            <a:off x="2524230" y="845841"/>
            <a:ext cx="1258640" cy="1585663"/>
            <a:chOff x="2524230" y="845841"/>
            <a:chExt cx="1258640" cy="1585663"/>
          </a:xfrm>
        </p:grpSpPr>
        <p:grpSp>
          <p:nvGrpSpPr>
            <p:cNvPr id="2233" name="グループ化 2232"/>
            <p:cNvGrpSpPr/>
            <p:nvPr/>
          </p:nvGrpSpPr>
          <p:grpSpPr>
            <a:xfrm>
              <a:off x="2973160" y="1589355"/>
              <a:ext cx="360779" cy="545917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2234" name="正方形/長方形 2233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5" name="正方形/長方形 2234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6" name="正方形/長方形 2235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37" name="グループ化 2236"/>
            <p:cNvGrpSpPr/>
            <p:nvPr/>
          </p:nvGrpSpPr>
          <p:grpSpPr>
            <a:xfrm>
              <a:off x="2524230" y="845841"/>
              <a:ext cx="1258640" cy="814918"/>
              <a:chOff x="4341019" y="709056"/>
              <a:chExt cx="1515269" cy="981075"/>
            </a:xfrm>
          </p:grpSpPr>
          <p:sp>
            <p:nvSpPr>
              <p:cNvPr id="2238" name="角丸四角形 2237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9" name="角丸四角形 2238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0" name="角丸四角形 2239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79" name="グループ化 2278"/>
            <p:cNvGrpSpPr/>
            <p:nvPr/>
          </p:nvGrpSpPr>
          <p:grpSpPr>
            <a:xfrm>
              <a:off x="2634109" y="1687590"/>
              <a:ext cx="267557" cy="567571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2280" name="フリーフォーム 2279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1" name="台形 2280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2" name="フリーフォーム 2281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3" name="円/楕円 2282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4" name="円/楕円 2283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5" name="円/楕円 2284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6" name="二等辺三角形 2285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7" name="フリーフォーム 2286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8" name="フリーフォーム 2287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9" name="円/楕円 2288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0" name="円/楕円 2289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1" name="フリーフォーム 2290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92" name="グループ化 2291"/>
            <p:cNvGrpSpPr/>
            <p:nvPr/>
          </p:nvGrpSpPr>
          <p:grpSpPr>
            <a:xfrm>
              <a:off x="3365895" y="1641337"/>
              <a:ext cx="248903" cy="566352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293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4" name="台形 2293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5" name="フリーフォーム 2294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6" name="円/楕円 2295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7" name="円/楕円 2296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8" name="円/楕円 2297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9" name="二等辺三角形 2298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0" name="フリーフォーム 2299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1" name="フリーフォーム 2300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2" name="円/楕円 2301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3" name="円/楕円 2302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4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305" name="グループ化 2304"/>
            <p:cNvGrpSpPr/>
            <p:nvPr/>
          </p:nvGrpSpPr>
          <p:grpSpPr>
            <a:xfrm>
              <a:off x="2587853" y="1941160"/>
              <a:ext cx="1135678" cy="490344"/>
              <a:chOff x="4417615" y="2025822"/>
              <a:chExt cx="1367235" cy="377969"/>
            </a:xfrm>
          </p:grpSpPr>
          <p:sp>
            <p:nvSpPr>
              <p:cNvPr id="2306" name="フリーフォーム 2305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7" name="正方形/長方形 2306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9" name="グループ化 2578"/>
          <p:cNvGrpSpPr/>
          <p:nvPr/>
        </p:nvGrpSpPr>
        <p:grpSpPr>
          <a:xfrm>
            <a:off x="7976656" y="1257583"/>
            <a:ext cx="1323239" cy="698816"/>
            <a:chOff x="7976656" y="1257583"/>
            <a:chExt cx="1323239" cy="698816"/>
          </a:xfrm>
        </p:grpSpPr>
        <p:grpSp>
          <p:nvGrpSpPr>
            <p:cNvPr id="2403" name="グループ化 2402"/>
            <p:cNvGrpSpPr/>
            <p:nvPr/>
          </p:nvGrpSpPr>
          <p:grpSpPr>
            <a:xfrm>
              <a:off x="8244695" y="1257583"/>
              <a:ext cx="787160" cy="424150"/>
              <a:chOff x="4341019" y="709056"/>
              <a:chExt cx="1515269" cy="981075"/>
            </a:xfrm>
          </p:grpSpPr>
          <p:sp>
            <p:nvSpPr>
              <p:cNvPr id="2404" name="角丸四角形 2403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5" name="角丸四角形 2404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6" name="角丸四角形 2405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407" name="テキスト ボックス 2406"/>
            <p:cNvSpPr txBox="1"/>
            <p:nvPr/>
          </p:nvSpPr>
          <p:spPr>
            <a:xfrm>
              <a:off x="8348274" y="1432141"/>
              <a:ext cx="148246" cy="783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2408" name="台形 2407"/>
            <p:cNvSpPr/>
            <p:nvPr/>
          </p:nvSpPr>
          <p:spPr>
            <a:xfrm>
              <a:off x="7976656" y="1804760"/>
              <a:ext cx="1323239" cy="10518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2410" name="グループ化 2409"/>
            <p:cNvGrpSpPr/>
            <p:nvPr/>
          </p:nvGrpSpPr>
          <p:grpSpPr>
            <a:xfrm>
              <a:off x="9003944" y="1566600"/>
              <a:ext cx="171377" cy="387717"/>
              <a:chOff x="2376487" y="0"/>
              <a:chExt cx="506414" cy="1145693"/>
            </a:xfrm>
          </p:grpSpPr>
          <p:sp>
            <p:nvSpPr>
              <p:cNvPr id="2411" name="フリーフォーム 2410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2" name="フリーフォーム 2411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13" name="グループ化 2412"/>
            <p:cNvGrpSpPr/>
            <p:nvPr/>
          </p:nvGrpSpPr>
          <p:grpSpPr>
            <a:xfrm>
              <a:off x="8126604" y="1577056"/>
              <a:ext cx="190717" cy="379343"/>
              <a:chOff x="4293177" y="24746"/>
              <a:chExt cx="563563" cy="1120947"/>
            </a:xfrm>
          </p:grpSpPr>
          <p:sp>
            <p:nvSpPr>
              <p:cNvPr id="2414" name="台形 2413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5" name="片側の 2 つの角を丸めた四角形 2414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6" name="円/楕円 2415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7" name="円/楕円 2416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8" name="円/楕円 2417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9" name="台形 2418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0" name="フリーフォーム 2419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21" name="グループ化 2420"/>
            <p:cNvGrpSpPr/>
            <p:nvPr/>
          </p:nvGrpSpPr>
          <p:grpSpPr>
            <a:xfrm>
              <a:off x="8383409" y="1566600"/>
              <a:ext cx="190717" cy="388493"/>
              <a:chOff x="4293177" y="1262628"/>
              <a:chExt cx="563563" cy="1147985"/>
            </a:xfrm>
          </p:grpSpPr>
          <p:sp>
            <p:nvSpPr>
              <p:cNvPr id="2422" name="台形 2421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3" name="片側の 2 つの角を丸めた四角形 2422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4" name="円/楕円 2423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5" name="円/楕円 2424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6" name="円/楕円 2425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7" name="台形 2426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8" name="星 16 2427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29" name="グループ化 2428"/>
            <p:cNvGrpSpPr/>
            <p:nvPr/>
          </p:nvGrpSpPr>
          <p:grpSpPr>
            <a:xfrm>
              <a:off x="8747573" y="1572880"/>
              <a:ext cx="193876" cy="383046"/>
              <a:chOff x="4293177" y="2553803"/>
              <a:chExt cx="572899" cy="1131890"/>
            </a:xfrm>
          </p:grpSpPr>
          <p:sp>
            <p:nvSpPr>
              <p:cNvPr id="2430" name="台形 2429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1" name="片側の 2 つの角を丸めた四角形 2430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2" name="円/楕円 2431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3" name="円/楕円 2432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4" name="円/楕円 2433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5" name="台形 2434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6" name="フリーフォーム 2435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58" name="グループ化 2457"/>
            <p:cNvGrpSpPr/>
            <p:nvPr/>
          </p:nvGrpSpPr>
          <p:grpSpPr>
            <a:xfrm>
              <a:off x="8571397" y="1410158"/>
              <a:ext cx="181535" cy="358423"/>
              <a:chOff x="3658991" y="2553803"/>
              <a:chExt cx="573284" cy="1131890"/>
            </a:xfrm>
          </p:grpSpPr>
          <p:sp>
            <p:nvSpPr>
              <p:cNvPr id="2459" name="フリーフォーム 2458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0" name="台形 2459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1" name="台形 2460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2" name="片側の 2 つの角を丸めた四角形 2461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3" name="円/楕円 2462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4" name="円/楕円 2463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5" name="円/楕円 2464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66" name="グループ化 2465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2471" name="台形 247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2" name="フリーフォーム 247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3" name="台形 247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4" name="グループ化 247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475" name="直角三角形 247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6" name="直角三角形 247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467" name="フリーフォーム 2466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8" name="円/楕円 2467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9" name="円/楕円 2468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0" name="フリーフォーム 2469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573" name="グループ化 2572"/>
          <p:cNvGrpSpPr/>
          <p:nvPr/>
        </p:nvGrpSpPr>
        <p:grpSpPr>
          <a:xfrm>
            <a:off x="407496" y="1621614"/>
            <a:ext cx="1638250" cy="690825"/>
            <a:chOff x="407496" y="1621614"/>
            <a:chExt cx="1638250" cy="690825"/>
          </a:xfrm>
        </p:grpSpPr>
        <p:grpSp>
          <p:nvGrpSpPr>
            <p:cNvPr id="2478" name="グループ化 2477"/>
            <p:cNvGrpSpPr/>
            <p:nvPr/>
          </p:nvGrpSpPr>
          <p:grpSpPr>
            <a:xfrm>
              <a:off x="1709904" y="1624417"/>
              <a:ext cx="243010" cy="482470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556" name="星 32 2555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57" name="台形 2556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58" name="台形 2557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59" name="片側の 2 つの角を丸めた四角形 2558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0" name="円/楕円 2559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1" name="円/楕円 2560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2" name="円/楕円 2561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63" name="グループ化 2562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2567" name="台形 256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8" name="フリーフォーム 256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9" name="台形 256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70" name="グループ化 256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571" name="直角三角形 257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72" name="直角三角形 257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64" name="フリーフォーム 2563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5" name="円/楕円 2564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6" name="円/楕円 2565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80" name="グループ化 2479"/>
            <p:cNvGrpSpPr/>
            <p:nvPr/>
          </p:nvGrpSpPr>
          <p:grpSpPr>
            <a:xfrm>
              <a:off x="1139001" y="1623974"/>
              <a:ext cx="243010" cy="483357"/>
              <a:chOff x="3668712" y="24747"/>
              <a:chExt cx="563563" cy="1120946"/>
            </a:xfrm>
          </p:grpSpPr>
          <p:sp>
            <p:nvSpPr>
              <p:cNvPr id="2521" name="台形 2520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2" name="台形 2521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3" name="フリーフォーム 2522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4" name="片側の 2 つの角を丸めた四角形 2523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5" name="円/楕円 2524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6" name="円/楕円 2525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7" name="円/楕円 2526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28" name="グループ化 2527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2532" name="台形 2531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3" name="フリーフォーム 2532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4" name="台形 2533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5" name="グループ化 2534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536" name="直角三角形 2535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37" name="直角三角形 2536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29" name="フリーフォーム 2528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0" name="円/楕円 2529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1" name="円/楕円 2530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82" name="グループ化 2481"/>
            <p:cNvGrpSpPr/>
            <p:nvPr/>
          </p:nvGrpSpPr>
          <p:grpSpPr>
            <a:xfrm>
              <a:off x="563906" y="1621614"/>
              <a:ext cx="247202" cy="488075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2486" name="フリーフォーム 2485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7" name="台形 2486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8" name="台形 2487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9" name="片側の 2 つの角を丸めた四角形 2488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0" name="円/楕円 2489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1" name="円/楕円 2490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2" name="円/楕円 2491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493" name="グループ化 2492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2498" name="台形 2497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9" name="フリーフォーム 2498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0" name="台形 2499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01" name="グループ化 2500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502" name="直角三角形 2501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03" name="直角三角形 2502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494" name="フリーフォーム 2493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5" name="円/楕円 2494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6" name="円/楕円 2495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7" name="フリーフォーム 2496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83" name="グループ化 2482"/>
            <p:cNvGrpSpPr/>
            <p:nvPr/>
          </p:nvGrpSpPr>
          <p:grpSpPr>
            <a:xfrm>
              <a:off x="407496" y="2037130"/>
              <a:ext cx="1638250" cy="275309"/>
              <a:chOff x="2220912" y="2934493"/>
              <a:chExt cx="1400176" cy="399257"/>
            </a:xfrm>
          </p:grpSpPr>
          <p:sp>
            <p:nvSpPr>
              <p:cNvPr id="2484" name="フリーフォーム 2483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5" name="円/楕円 2484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テキスト ボックス 64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073510" y="5184195"/>
            <a:ext cx="1824595" cy="1145288"/>
            <a:chOff x="440546" y="3898892"/>
            <a:chExt cx="2646053" cy="1660913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1855518" y="3902692"/>
              <a:ext cx="351648" cy="795556"/>
              <a:chOff x="2973387" y="2540000"/>
              <a:chExt cx="506414" cy="1145693"/>
            </a:xfrm>
          </p:grpSpPr>
          <p:sp>
            <p:nvSpPr>
              <p:cNvPr id="108" name="フリーフォーム 107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台形 108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 109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111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二等辺三角形 113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フリーフォーム 114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フリーフォーム 115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円/楕円 116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円/楕円 117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9" name="グループ化 118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20" name="グループ化 119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25" name="月 12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" name="月 12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" name="月 12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1" name="グループ化 120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22" name="月 12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3" name="月 12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" name="グループ化 4"/>
            <p:cNvGrpSpPr/>
            <p:nvPr/>
          </p:nvGrpSpPr>
          <p:grpSpPr>
            <a:xfrm>
              <a:off x="782554" y="3986815"/>
              <a:ext cx="413302" cy="93504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88" name="フリーフォーム 87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台形 88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90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" name="円/楕円 91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" name="円/楕円 92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" name="二等辺三角形 93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" name="フリーフォーム 95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" name="円/楕円 96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" name="円/楕円 97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9" name="グループ化 98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05" name="月 10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" name="月 10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" name="月 10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" name="グループ化 100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02" name="月 10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月 10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4" name="月 10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1244530" y="3898892"/>
              <a:ext cx="352588" cy="797680"/>
              <a:chOff x="2973387" y="0"/>
              <a:chExt cx="506414" cy="1145693"/>
            </a:xfrm>
          </p:grpSpPr>
          <p:sp>
            <p:nvSpPr>
              <p:cNvPr id="77" name="フリーフォーム 76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" name="台形 77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" name="円/楕円 79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" name="円/楕円 80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" name="円/楕円 81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" name="二等辺三角形 82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" name="フリーフォーム 83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" name="フリーフォーム 84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" name="円/楕円 85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" name="円/楕円 86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" name="グループ化 6"/>
            <p:cNvGrpSpPr/>
            <p:nvPr/>
          </p:nvGrpSpPr>
          <p:grpSpPr>
            <a:xfrm>
              <a:off x="2264565" y="3962625"/>
              <a:ext cx="459944" cy="952276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59" name="フリーフォーム 58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台形 59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台形 60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片側の 2 つの角を丸めた四角形 61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2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63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円/楕円 64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71" name="台形 7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" name="フリーフォーム 7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台形 7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75" name="直角三角形 7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" name="直角三角形 7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7" name="フリーフォーム 66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円/楕円 68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台形 69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2533547" y="4045951"/>
              <a:ext cx="553052" cy="1100039"/>
              <a:chOff x="3668712" y="24747"/>
              <a:chExt cx="563563" cy="1120946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42" name="台形 41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台形 42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フリーフォーム 43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" name="片側の 2 つの角を丸めた四角形 44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" name="円/楕円 45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" name="円/楕円 46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8" name="円/楕円 47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53" name="台形 52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フリーフォーム 53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台形 54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6" name="グループ化 55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57" name="直角三角形 56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" name="直角三角形 57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0" name="フリーフォーム 49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" name="円/楕円 50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円/楕円 51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440546" y="4060334"/>
              <a:ext cx="562592" cy="1110779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24" name="フリーフォーム 23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台形 24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台形 25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片側の 2 つの角を丸めた四角形 26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円/楕円 27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28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29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36" name="台形 3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フリーフォーム 3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" name="台形 3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" name="グループ化 3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0" name="直角三角形 3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" name="直角三角形 4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2" name="フリーフォーム 31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32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円/楕円 33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" name="台形 9"/>
            <p:cNvSpPr/>
            <p:nvPr/>
          </p:nvSpPr>
          <p:spPr>
            <a:xfrm>
              <a:off x="577445" y="4610100"/>
              <a:ext cx="2292755" cy="625543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" name="台形 10"/>
            <p:cNvSpPr/>
            <p:nvPr/>
          </p:nvSpPr>
          <p:spPr>
            <a:xfrm flipV="1">
              <a:off x="577445" y="5235643"/>
              <a:ext cx="2292755" cy="111057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" name="グループ化 11"/>
            <p:cNvGrpSpPr/>
            <p:nvPr/>
          </p:nvGrpSpPr>
          <p:grpSpPr>
            <a:xfrm>
              <a:off x="999148" y="4428309"/>
              <a:ext cx="563563" cy="1118890"/>
              <a:chOff x="4293177" y="5077774"/>
              <a:chExt cx="563563" cy="1118890"/>
            </a:xfrm>
          </p:grpSpPr>
          <p:sp>
            <p:nvSpPr>
              <p:cNvPr id="17" name="台形 16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片側の 2 つの角を丸めた四角形 17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18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19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台形 20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星 32 22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1898762" y="4461998"/>
              <a:ext cx="517514" cy="1097807"/>
              <a:chOff x="2368121" y="5041896"/>
              <a:chExt cx="544366" cy="1154768"/>
            </a:xfrm>
          </p:grpSpPr>
          <p:sp>
            <p:nvSpPr>
              <p:cNvPr id="14" name="台形 13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フリーフォーム 15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8" name="グループ化 127"/>
          <p:cNvGrpSpPr/>
          <p:nvPr/>
        </p:nvGrpSpPr>
        <p:grpSpPr>
          <a:xfrm>
            <a:off x="5869675" y="4950450"/>
            <a:ext cx="1925308" cy="718785"/>
            <a:chOff x="3591333" y="4198242"/>
            <a:chExt cx="4154204" cy="1550910"/>
          </a:xfrm>
        </p:grpSpPr>
        <p:grpSp>
          <p:nvGrpSpPr>
            <p:cNvPr id="129" name="グループ化 128"/>
            <p:cNvGrpSpPr/>
            <p:nvPr/>
          </p:nvGrpSpPr>
          <p:grpSpPr>
            <a:xfrm>
              <a:off x="6588373" y="4214409"/>
              <a:ext cx="501100" cy="989370"/>
              <a:chOff x="3658991" y="2553803"/>
              <a:chExt cx="573284" cy="1131890"/>
            </a:xfrm>
          </p:grpSpPr>
          <p:sp>
            <p:nvSpPr>
              <p:cNvPr id="243" name="フリーフォーム 242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台形 243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台形 244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6" name="片側の 2 つの角を丸めた四角形 245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7" name="円/楕円 246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8" name="円/楕円 247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9" name="円/楕円 248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50" name="グループ化 249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255" name="台形 254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フリーフォーム 255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台形 256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259" name="直角三角形 258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0" name="直角三角形 259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51" name="フリーフォーム 250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251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252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4" name="フリーフォーム 253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" name="グループ化 129"/>
            <p:cNvGrpSpPr/>
            <p:nvPr/>
          </p:nvGrpSpPr>
          <p:grpSpPr>
            <a:xfrm>
              <a:off x="7239123" y="4285313"/>
              <a:ext cx="506414" cy="1145693"/>
              <a:chOff x="2973387" y="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32" name="フリーフォーム 231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台形 232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フリーフォーム 233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5" name="円/楕円 234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6" name="円/楕円 235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円/楕円 236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二等辺三角形 237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フリーフォーム 238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1270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フリーフォーム 239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40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241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1" name="グループ化 130"/>
            <p:cNvGrpSpPr/>
            <p:nvPr/>
          </p:nvGrpSpPr>
          <p:grpSpPr>
            <a:xfrm>
              <a:off x="4490189" y="4198242"/>
              <a:ext cx="462908" cy="1053297"/>
              <a:chOff x="2973387" y="1258323"/>
              <a:chExt cx="506414" cy="1152290"/>
            </a:xfrm>
          </p:grpSpPr>
          <p:sp>
            <p:nvSpPr>
              <p:cNvPr id="220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台形 220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フリーフォーム 221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円/楕円 222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223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円/楕円 224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二等辺三角形 225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フリーフォーム 226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フリーフォーム 227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円/楕円 228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2" name="グループ化 131"/>
            <p:cNvGrpSpPr/>
            <p:nvPr/>
          </p:nvGrpSpPr>
          <p:grpSpPr>
            <a:xfrm>
              <a:off x="5235783" y="4225092"/>
              <a:ext cx="462908" cy="1047267"/>
              <a:chOff x="2973387" y="2540000"/>
              <a:chExt cx="506414" cy="1145693"/>
            </a:xfrm>
          </p:grpSpPr>
          <p:sp>
            <p:nvSpPr>
              <p:cNvPr id="200" name="フリーフォーム 199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台形 200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フリーフォーム 201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円/楕円 202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203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円/楕円 204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二等辺三角形 205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フリーフォーム 206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フリーフォーム 207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208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円/楕円 209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212" name="グループ化 211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17" name="月 21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8" name="月 21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9" name="月 21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3" name="グループ化 212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214" name="月 213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5" name="月 214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16" name="月 215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33" name="グループ化 132"/>
            <p:cNvGrpSpPr/>
            <p:nvPr/>
          </p:nvGrpSpPr>
          <p:grpSpPr>
            <a:xfrm>
              <a:off x="5957181" y="4236455"/>
              <a:ext cx="462908" cy="1059839"/>
              <a:chOff x="2973387" y="3791166"/>
              <a:chExt cx="506414" cy="1159447"/>
            </a:xfrm>
          </p:grpSpPr>
          <p:sp>
            <p:nvSpPr>
              <p:cNvPr id="184" name="円/楕円 183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5" name="円/楕円 184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台形 185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フリーフォーム 186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8" name="円/楕円 187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円/楕円 188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0" name="二等辺三角形 189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フリーフォーム 190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フリーフォーム 191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3" name="円/楕円 192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4" name="円/楕円 193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5" name="円/楕円 194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月 195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月 196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フリーフォーム 197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フリーフォーム 198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4" name="グループ化 133"/>
            <p:cNvGrpSpPr/>
            <p:nvPr/>
          </p:nvGrpSpPr>
          <p:grpSpPr>
            <a:xfrm>
              <a:off x="3591333" y="4307356"/>
              <a:ext cx="563563" cy="1113718"/>
              <a:chOff x="3668712" y="6347866"/>
              <a:chExt cx="563563" cy="1113718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66" name="円/楕円 165"/>
              <p:cNvSpPr/>
              <p:nvPr/>
            </p:nvSpPr>
            <p:spPr>
              <a:xfrm>
                <a:off x="373059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7" name="台形 166"/>
              <p:cNvSpPr/>
              <p:nvPr/>
            </p:nvSpPr>
            <p:spPr>
              <a:xfrm>
                <a:off x="3855244" y="6894846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8" name="台形 167"/>
              <p:cNvSpPr/>
              <p:nvPr/>
            </p:nvSpPr>
            <p:spPr>
              <a:xfrm>
                <a:off x="3871911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片側の 2 つの角を丸めた四角形 168"/>
              <p:cNvSpPr/>
              <p:nvPr/>
            </p:nvSpPr>
            <p:spPr>
              <a:xfrm>
                <a:off x="3668712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円/楕円 169"/>
              <p:cNvSpPr/>
              <p:nvPr/>
            </p:nvSpPr>
            <p:spPr>
              <a:xfrm rot="20700000">
                <a:off x="3719795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円/楕円 170"/>
              <p:cNvSpPr/>
              <p:nvPr/>
            </p:nvSpPr>
            <p:spPr>
              <a:xfrm rot="900000" flipH="1">
                <a:off x="4075952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3763168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3" name="グループ化 172"/>
              <p:cNvGrpSpPr/>
              <p:nvPr/>
            </p:nvGrpSpPr>
            <p:grpSpPr>
              <a:xfrm>
                <a:off x="3832589" y="6934531"/>
                <a:ext cx="235810" cy="373464"/>
                <a:chOff x="3832589" y="2158997"/>
                <a:chExt cx="235810" cy="373464"/>
              </a:xfrm>
            </p:grpSpPr>
            <p:sp>
              <p:nvSpPr>
                <p:cNvPr id="178" name="台形 177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ashVert">
                  <a:fgClr>
                    <a:srgbClr val="003300"/>
                  </a:fgClr>
                  <a:bgClr>
                    <a:srgbClr val="70AD47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台形 179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ashVert">
                  <a:fgClr>
                    <a:srgbClr val="003300"/>
                  </a:fgClr>
                  <a:bgClr>
                    <a:srgbClr val="70AD47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1" name="グループ化 180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82" name="直角三角形 181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3" name="直角三角形 182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74" name="フリーフォーム 173"/>
              <p:cNvSpPr/>
              <p:nvPr/>
            </p:nvSpPr>
            <p:spPr>
              <a:xfrm flipH="1">
                <a:off x="3783806" y="689360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円/楕円 174"/>
              <p:cNvSpPr/>
              <p:nvPr/>
            </p:nvSpPr>
            <p:spPr>
              <a:xfrm>
                <a:off x="3832588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>
                <a:off x="4016738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フリーフォーム 176"/>
              <p:cNvSpPr/>
              <p:nvPr/>
            </p:nvSpPr>
            <p:spPr>
              <a:xfrm>
                <a:off x="3795173" y="6372953"/>
                <a:ext cx="158746" cy="168605"/>
              </a:xfrm>
              <a:custGeom>
                <a:avLst/>
                <a:gdLst>
                  <a:gd name="connsiteX0" fmla="*/ 116837 w 158746"/>
                  <a:gd name="connsiteY0" fmla="*/ 0 h 168605"/>
                  <a:gd name="connsiteX1" fmla="*/ 114972 w 158746"/>
                  <a:gd name="connsiteY1" fmla="*/ 10198 h 168605"/>
                  <a:gd name="connsiteX2" fmla="*/ 158746 w 158746"/>
                  <a:gd name="connsiteY2" fmla="*/ 123244 h 168605"/>
                  <a:gd name="connsiteX3" fmla="*/ 158746 w 158746"/>
                  <a:gd name="connsiteY3" fmla="*/ 123246 h 168605"/>
                  <a:gd name="connsiteX4" fmla="*/ 109797 w 158746"/>
                  <a:gd name="connsiteY4" fmla="*/ 103939 h 168605"/>
                  <a:gd name="connsiteX5" fmla="*/ 83949 w 158746"/>
                  <a:gd name="connsiteY5" fmla="*/ 63410 h 168605"/>
                  <a:gd name="connsiteX6" fmla="*/ 89714 w 158746"/>
                  <a:gd name="connsiteY6" fmla="*/ 94940 h 168605"/>
                  <a:gd name="connsiteX7" fmla="*/ 121934 w 158746"/>
                  <a:gd name="connsiteY7" fmla="*/ 144791 h 168605"/>
                  <a:gd name="connsiteX8" fmla="*/ 121934 w 158746"/>
                  <a:gd name="connsiteY8" fmla="*/ 144793 h 168605"/>
                  <a:gd name="connsiteX9" fmla="*/ 72985 w 158746"/>
                  <a:gd name="connsiteY9" fmla="*/ 125486 h 168605"/>
                  <a:gd name="connsiteX10" fmla="*/ 48089 w 158746"/>
                  <a:gd name="connsiteY10" fmla="*/ 86449 h 168605"/>
                  <a:gd name="connsiteX11" fmla="*/ 53995 w 158746"/>
                  <a:gd name="connsiteY11" fmla="*/ 118752 h 168605"/>
                  <a:gd name="connsiteX12" fmla="*/ 86215 w 158746"/>
                  <a:gd name="connsiteY12" fmla="*/ 168603 h 168605"/>
                  <a:gd name="connsiteX13" fmla="*/ 86215 w 158746"/>
                  <a:gd name="connsiteY13" fmla="*/ 168605 h 168605"/>
                  <a:gd name="connsiteX14" fmla="*/ 5546 w 158746"/>
                  <a:gd name="connsiteY14" fmla="*/ 99561 h 168605"/>
                  <a:gd name="connsiteX15" fmla="*/ 0 w 158746"/>
                  <a:gd name="connsiteY15" fmla="*/ 64088 h 168605"/>
                  <a:gd name="connsiteX16" fmla="*/ 11560 w 158746"/>
                  <a:gd name="connsiteY16" fmla="*/ 55960 h 168605"/>
                  <a:gd name="connsiteX17" fmla="*/ 36889 w 158746"/>
                  <a:gd name="connsiteY17" fmla="*/ 47760 h 168605"/>
                  <a:gd name="connsiteX18" fmla="*/ 35719 w 158746"/>
                  <a:gd name="connsiteY18" fmla="*/ 40276 h 168605"/>
                  <a:gd name="connsiteX19" fmla="*/ 47279 w 158746"/>
                  <a:gd name="connsiteY19" fmla="*/ 32148 h 168605"/>
                  <a:gd name="connsiteX20" fmla="*/ 73312 w 158746"/>
                  <a:gd name="connsiteY20" fmla="*/ 23720 h 168605"/>
                  <a:gd name="connsiteX21" fmla="*/ 72531 w 158746"/>
                  <a:gd name="connsiteY21" fmla="*/ 18729 h 168605"/>
                  <a:gd name="connsiteX22" fmla="*/ 84091 w 158746"/>
                  <a:gd name="connsiteY22" fmla="*/ 10601 h 168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58746" h="168605">
                    <a:moveTo>
                      <a:pt x="116837" y="0"/>
                    </a:moveTo>
                    <a:lnTo>
                      <a:pt x="114972" y="10198"/>
                    </a:lnTo>
                    <a:cubicBezTo>
                      <a:pt x="114972" y="54676"/>
                      <a:pt x="131190" y="96558"/>
                      <a:pt x="158746" y="123244"/>
                    </a:cubicBezTo>
                    <a:lnTo>
                      <a:pt x="158746" y="123246"/>
                    </a:lnTo>
                    <a:cubicBezTo>
                      <a:pt x="140614" y="123246"/>
                      <a:pt x="123770" y="116129"/>
                      <a:pt x="109797" y="103939"/>
                    </a:cubicBezTo>
                    <a:lnTo>
                      <a:pt x="83949" y="63410"/>
                    </a:lnTo>
                    <a:lnTo>
                      <a:pt x="89714" y="94940"/>
                    </a:lnTo>
                    <a:cubicBezTo>
                      <a:pt x="97213" y="114306"/>
                      <a:pt x="108156" y="131448"/>
                      <a:pt x="121934" y="144791"/>
                    </a:cubicBezTo>
                    <a:lnTo>
                      <a:pt x="121934" y="144793"/>
                    </a:lnTo>
                    <a:cubicBezTo>
                      <a:pt x="103802" y="144793"/>
                      <a:pt x="86958" y="137676"/>
                      <a:pt x="72985" y="125486"/>
                    </a:cubicBezTo>
                    <a:lnTo>
                      <a:pt x="48089" y="86449"/>
                    </a:lnTo>
                    <a:lnTo>
                      <a:pt x="53995" y="118752"/>
                    </a:lnTo>
                    <a:cubicBezTo>
                      <a:pt x="61494" y="138118"/>
                      <a:pt x="72437" y="155260"/>
                      <a:pt x="86215" y="168603"/>
                    </a:cubicBezTo>
                    <a:lnTo>
                      <a:pt x="86215" y="168605"/>
                    </a:lnTo>
                    <a:cubicBezTo>
                      <a:pt x="49951" y="168605"/>
                      <a:pt x="18837" y="140135"/>
                      <a:pt x="5546" y="99561"/>
                    </a:cubicBezTo>
                    <a:lnTo>
                      <a:pt x="0" y="64088"/>
                    </a:lnTo>
                    <a:lnTo>
                      <a:pt x="11560" y="55960"/>
                    </a:lnTo>
                    <a:lnTo>
                      <a:pt x="36889" y="47760"/>
                    </a:lnTo>
                    <a:lnTo>
                      <a:pt x="35719" y="40276"/>
                    </a:lnTo>
                    <a:lnTo>
                      <a:pt x="47279" y="32148"/>
                    </a:lnTo>
                    <a:lnTo>
                      <a:pt x="73312" y="23720"/>
                    </a:lnTo>
                    <a:lnTo>
                      <a:pt x="72531" y="18729"/>
                    </a:lnTo>
                    <a:lnTo>
                      <a:pt x="84091" y="10601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5" name="台形 134"/>
            <p:cNvSpPr/>
            <p:nvPr/>
          </p:nvSpPr>
          <p:spPr>
            <a:xfrm>
              <a:off x="3739745" y="5149850"/>
              <a:ext cx="3943755" cy="396943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6" name="台形 135"/>
            <p:cNvSpPr/>
            <p:nvPr/>
          </p:nvSpPr>
          <p:spPr>
            <a:xfrm flipV="1">
              <a:off x="3739745" y="5546793"/>
              <a:ext cx="3943755" cy="4571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4221400" y="4628205"/>
              <a:ext cx="563563" cy="1120947"/>
              <a:chOff x="4293177" y="24746"/>
              <a:chExt cx="563563" cy="1120947"/>
            </a:xfrm>
          </p:grpSpPr>
          <p:sp>
            <p:nvSpPr>
              <p:cNvPr id="159" name="台形 158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" name="片側の 2 つの角を丸めた四角形 159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1" name="円/楕円 160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2" name="円/楕円 161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3" name="円/楕円 162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4" name="台形 163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5" name="フリーフォーム 164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8" name="グループ化 137"/>
            <p:cNvGrpSpPr/>
            <p:nvPr/>
          </p:nvGrpSpPr>
          <p:grpSpPr>
            <a:xfrm>
              <a:off x="5038073" y="4601167"/>
              <a:ext cx="563563" cy="1147985"/>
              <a:chOff x="4293177" y="1262628"/>
              <a:chExt cx="563563" cy="1147985"/>
            </a:xfrm>
          </p:grpSpPr>
          <p:sp>
            <p:nvSpPr>
              <p:cNvPr id="152" name="台形 151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片側の 2 つの角を丸めた四角形 152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円/楕円 153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円/楕円 154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円/楕円 155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7" name="台形 156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8" name="星 16 157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9" name="グループ化 138"/>
            <p:cNvGrpSpPr/>
            <p:nvPr/>
          </p:nvGrpSpPr>
          <p:grpSpPr>
            <a:xfrm>
              <a:off x="5802707" y="4617262"/>
              <a:ext cx="572899" cy="1131890"/>
              <a:chOff x="4293177" y="2553803"/>
              <a:chExt cx="572899" cy="1131890"/>
            </a:xfrm>
          </p:grpSpPr>
          <p:sp>
            <p:nvSpPr>
              <p:cNvPr id="145" name="台形 144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6" name="片側の 2 つの角を丸めた四角形 145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7" name="円/楕円 146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8" name="円/楕円 147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9" name="円/楕円 148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0" name="台形 149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1" name="フリーフォーム 150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0" name="グループ化 139"/>
            <p:cNvGrpSpPr/>
            <p:nvPr/>
          </p:nvGrpSpPr>
          <p:grpSpPr>
            <a:xfrm>
              <a:off x="6682352" y="4623757"/>
              <a:ext cx="506414" cy="1125395"/>
              <a:chOff x="2376487" y="6336189"/>
              <a:chExt cx="506414" cy="1125395"/>
            </a:xfrm>
          </p:grpSpPr>
          <p:sp>
            <p:nvSpPr>
              <p:cNvPr id="141" name="台形 140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フリーフォーム 141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台形 142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フリーフォーム 143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1" name="グループ化 260"/>
          <p:cNvGrpSpPr/>
          <p:nvPr/>
        </p:nvGrpSpPr>
        <p:grpSpPr>
          <a:xfrm>
            <a:off x="2517106" y="4716504"/>
            <a:ext cx="1265764" cy="1585663"/>
            <a:chOff x="2697790" y="4849256"/>
            <a:chExt cx="1523845" cy="1908970"/>
          </a:xfrm>
        </p:grpSpPr>
        <p:grpSp>
          <p:nvGrpSpPr>
            <p:cNvPr id="262" name="グループ化 261"/>
            <p:cNvGrpSpPr/>
            <p:nvPr/>
          </p:nvGrpSpPr>
          <p:grpSpPr>
            <a:xfrm>
              <a:off x="3246830" y="5744368"/>
              <a:ext cx="434340" cy="657226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359" name="正方形/長方形 358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0" name="正方形/長方形 359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正方形/長方形 360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3" name="グループ化 262"/>
            <p:cNvGrpSpPr/>
            <p:nvPr/>
          </p:nvGrpSpPr>
          <p:grpSpPr>
            <a:xfrm>
              <a:off x="2706366" y="4849256"/>
              <a:ext cx="1515269" cy="981075"/>
              <a:chOff x="4341019" y="709056"/>
              <a:chExt cx="1515269" cy="981075"/>
            </a:xfrm>
          </p:grpSpPr>
          <p:sp>
            <p:nvSpPr>
              <p:cNvPr id="356" name="角丸四角形 355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7" name="角丸四角形 356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角丸四角形 357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4" name="グループ化 263"/>
            <p:cNvGrpSpPr/>
            <p:nvPr/>
          </p:nvGrpSpPr>
          <p:grpSpPr>
            <a:xfrm>
              <a:off x="3032103" y="5685392"/>
              <a:ext cx="299653" cy="686063"/>
              <a:chOff x="2973387" y="3791166"/>
              <a:chExt cx="506414" cy="1159447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340" name="円/楕円 339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円/楕円 340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台形 341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フリーフォーム 342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円/楕円 343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円/楕円 344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二等辺三角形 345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フリーフォーム 346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フリーフォーム 347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円/楕円 348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円/楕円 349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円/楕円 350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月 351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月 352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フリーフォーム 353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フリーフォーム 354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3588995" y="5683654"/>
              <a:ext cx="299653" cy="677925"/>
              <a:chOff x="2973387" y="254000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320" name="フリーフォーム 319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台形 320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フリーフォーム 321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円/楕円 322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円/楕円 323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円/楕円 324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二等辺三角形 325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フリーフォーム 326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8" name="フリーフォーム 327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9" name="円/楕円 328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30" name="円/楕円 329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31" name="グループ化 330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332" name="グループ化 331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337" name="月 33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8" name="月 33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9" name="月 33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33" name="グループ化 332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334" name="月 333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月 334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6" name="月 335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66" name="グループ化 265"/>
            <p:cNvGrpSpPr/>
            <p:nvPr/>
          </p:nvGrpSpPr>
          <p:grpSpPr>
            <a:xfrm>
              <a:off x="2838649" y="5862633"/>
              <a:ext cx="322110" cy="683295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308" name="フリーフォーム 307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9" name="台形 308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0" name="フリーフォーム 309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1" name="円/楕円 310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2" name="円/楕円 311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円/楕円 312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4" name="二等辺三角形 313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5" name="フリーフォーム 314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6" name="フリーフォーム 315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7" name="円/楕円 316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8" name="円/楕円 317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フリーフォーム 318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7" name="グループ化 266"/>
            <p:cNvGrpSpPr/>
            <p:nvPr/>
          </p:nvGrpSpPr>
          <p:grpSpPr>
            <a:xfrm>
              <a:off x="2697790" y="6023486"/>
              <a:ext cx="299653" cy="665914"/>
              <a:chOff x="2973387" y="6336189"/>
              <a:chExt cx="506414" cy="1125395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296" name="フリーフォーム 295"/>
              <p:cNvSpPr/>
              <p:nvPr/>
            </p:nvSpPr>
            <p:spPr>
              <a:xfrm>
                <a:off x="29770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台形 296"/>
              <p:cNvSpPr/>
              <p:nvPr/>
            </p:nvSpPr>
            <p:spPr>
              <a:xfrm>
                <a:off x="3155155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フリーフォーム 297"/>
              <p:cNvSpPr/>
              <p:nvPr/>
            </p:nvSpPr>
            <p:spPr>
              <a:xfrm>
                <a:off x="29733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円/楕円 298"/>
              <p:cNvSpPr/>
              <p:nvPr/>
            </p:nvSpPr>
            <p:spPr>
              <a:xfrm rot="20700000">
                <a:off x="299533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 rot="900000" flipH="1">
                <a:off x="3357567" y="656743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3039268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二等辺三角形 301"/>
              <p:cNvSpPr/>
              <p:nvPr/>
            </p:nvSpPr>
            <p:spPr>
              <a:xfrm rot="10800000">
                <a:off x="3126581" y="6987714"/>
                <a:ext cx="200025" cy="212622"/>
              </a:xfrm>
              <a:prstGeom prst="triangle">
                <a:avLst/>
              </a:prstGeom>
              <a:solidFill>
                <a:srgbClr val="FFC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3" name="フリーフォーム 302"/>
              <p:cNvSpPr/>
              <p:nvPr/>
            </p:nvSpPr>
            <p:spPr>
              <a:xfrm rot="16200000" flipH="1">
                <a:off x="3070173" y="688971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フリーフォーム 303"/>
              <p:cNvSpPr/>
              <p:nvPr/>
            </p:nvSpPr>
            <p:spPr>
              <a:xfrm>
                <a:off x="3100839" y="692985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304"/>
              <p:cNvSpPr/>
              <p:nvPr/>
            </p:nvSpPr>
            <p:spPr>
              <a:xfrm>
                <a:off x="3113451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円/楕円 305"/>
              <p:cNvSpPr/>
              <p:nvPr/>
            </p:nvSpPr>
            <p:spPr>
              <a:xfrm>
                <a:off x="3297601" y="655578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07" name="フリーフォーム 306"/>
              <p:cNvSpPr/>
              <p:nvPr/>
            </p:nvSpPr>
            <p:spPr>
              <a:xfrm>
                <a:off x="3078590" y="6381626"/>
                <a:ext cx="296174" cy="155758"/>
              </a:xfrm>
              <a:custGeom>
                <a:avLst/>
                <a:gdLst>
                  <a:gd name="connsiteX0" fmla="*/ 31582 w 296174"/>
                  <a:gd name="connsiteY0" fmla="*/ 53693 h 155758"/>
                  <a:gd name="connsiteX1" fmla="*/ 29859 w 296174"/>
                  <a:gd name="connsiteY1" fmla="*/ 67734 h 155758"/>
                  <a:gd name="connsiteX2" fmla="*/ 52300 w 296174"/>
                  <a:gd name="connsiteY2" fmla="*/ 155758 h 155758"/>
                  <a:gd name="connsiteX3" fmla="*/ 846 w 296174"/>
                  <a:gd name="connsiteY3" fmla="*/ 101997 h 155758"/>
                  <a:gd name="connsiteX4" fmla="*/ 0 w 296174"/>
                  <a:gd name="connsiteY4" fmla="*/ 95395 h 155758"/>
                  <a:gd name="connsiteX5" fmla="*/ 15341 w 296174"/>
                  <a:gd name="connsiteY5" fmla="*/ 67242 h 155758"/>
                  <a:gd name="connsiteX6" fmla="*/ 244243 w 296174"/>
                  <a:gd name="connsiteY6" fmla="*/ 37197 h 155758"/>
                  <a:gd name="connsiteX7" fmla="*/ 274394 w 296174"/>
                  <a:gd name="connsiteY7" fmla="*/ 62349 h 155758"/>
                  <a:gd name="connsiteX8" fmla="*/ 273733 w 296174"/>
                  <a:gd name="connsiteY8" fmla="*/ 67734 h 155758"/>
                  <a:gd name="connsiteX9" fmla="*/ 296174 w 296174"/>
                  <a:gd name="connsiteY9" fmla="*/ 155758 h 155758"/>
                  <a:gd name="connsiteX10" fmla="*/ 240331 w 296174"/>
                  <a:gd name="connsiteY10" fmla="*/ 67734 h 155758"/>
                  <a:gd name="connsiteX11" fmla="*/ 86592 w 296174"/>
                  <a:gd name="connsiteY11" fmla="*/ 13074 h 155758"/>
                  <a:gd name="connsiteX12" fmla="*/ 83632 w 296174"/>
                  <a:gd name="connsiteY12" fmla="*/ 20301 h 155758"/>
                  <a:gd name="connsiteX13" fmla="*/ 77812 w 296174"/>
                  <a:gd name="connsiteY13" fmla="*/ 67734 h 155758"/>
                  <a:gd name="connsiteX14" fmla="*/ 100253 w 296174"/>
                  <a:gd name="connsiteY14" fmla="*/ 155758 h 155758"/>
                  <a:gd name="connsiteX15" fmla="*/ 44410 w 296174"/>
                  <a:gd name="connsiteY15" fmla="*/ 67734 h 155758"/>
                  <a:gd name="connsiteX16" fmla="*/ 47958 w 296174"/>
                  <a:gd name="connsiteY16" fmla="*/ 40032 h 155758"/>
                  <a:gd name="connsiteX17" fmla="*/ 74885 w 296174"/>
                  <a:gd name="connsiteY17" fmla="*/ 17570 h 155758"/>
                  <a:gd name="connsiteX18" fmla="*/ 205988 w 296174"/>
                  <a:gd name="connsiteY18" fmla="*/ 11914 h 155758"/>
                  <a:gd name="connsiteX19" fmla="*/ 220716 w 296174"/>
                  <a:gd name="connsiteY19" fmla="*/ 17570 h 155758"/>
                  <a:gd name="connsiteX20" fmla="*/ 230894 w 296174"/>
                  <a:gd name="connsiteY20" fmla="*/ 26061 h 155758"/>
                  <a:gd name="connsiteX21" fmla="*/ 225780 w 296174"/>
                  <a:gd name="connsiteY21" fmla="*/ 67734 h 155758"/>
                  <a:gd name="connsiteX22" fmla="*/ 248221 w 296174"/>
                  <a:gd name="connsiteY22" fmla="*/ 155758 h 155758"/>
                  <a:gd name="connsiteX23" fmla="*/ 192378 w 296174"/>
                  <a:gd name="connsiteY23" fmla="*/ 67734 h 155758"/>
                  <a:gd name="connsiteX24" fmla="*/ 196767 w 296174"/>
                  <a:gd name="connsiteY24" fmla="*/ 33471 h 155758"/>
                  <a:gd name="connsiteX25" fmla="*/ 163359 w 296174"/>
                  <a:gd name="connsiteY25" fmla="*/ 1297 h 155758"/>
                  <a:gd name="connsiteX26" fmla="*/ 185553 w 296174"/>
                  <a:gd name="connsiteY26" fmla="*/ 4065 h 155758"/>
                  <a:gd name="connsiteX27" fmla="*/ 188468 w 296174"/>
                  <a:gd name="connsiteY27" fmla="*/ 5185 h 155758"/>
                  <a:gd name="connsiteX28" fmla="*/ 182278 w 296174"/>
                  <a:gd name="connsiteY28" fmla="*/ 20301 h 155758"/>
                  <a:gd name="connsiteX29" fmla="*/ 176458 w 296174"/>
                  <a:gd name="connsiteY29" fmla="*/ 67734 h 155758"/>
                  <a:gd name="connsiteX30" fmla="*/ 198898 w 296174"/>
                  <a:gd name="connsiteY30" fmla="*/ 155758 h 155758"/>
                  <a:gd name="connsiteX31" fmla="*/ 143056 w 296174"/>
                  <a:gd name="connsiteY31" fmla="*/ 67734 h 155758"/>
                  <a:gd name="connsiteX32" fmla="*/ 159412 w 296174"/>
                  <a:gd name="connsiteY32" fmla="*/ 5492 h 155758"/>
                  <a:gd name="connsiteX33" fmla="*/ 142638 w 296174"/>
                  <a:gd name="connsiteY33" fmla="*/ 0 h 155758"/>
                  <a:gd name="connsiteX34" fmla="*/ 134325 w 296174"/>
                  <a:gd name="connsiteY34" fmla="*/ 20301 h 155758"/>
                  <a:gd name="connsiteX35" fmla="*/ 128505 w 296174"/>
                  <a:gd name="connsiteY35" fmla="*/ 67734 h 155758"/>
                  <a:gd name="connsiteX36" fmla="*/ 150946 w 296174"/>
                  <a:gd name="connsiteY36" fmla="*/ 155758 h 155758"/>
                  <a:gd name="connsiteX37" fmla="*/ 95103 w 296174"/>
                  <a:gd name="connsiteY37" fmla="*/ 67734 h 155758"/>
                  <a:gd name="connsiteX38" fmla="*/ 111459 w 296174"/>
                  <a:gd name="connsiteY38" fmla="*/ 5492 h 155758"/>
                  <a:gd name="connsiteX39" fmla="*/ 113167 w 296174"/>
                  <a:gd name="connsiteY39" fmla="*/ 3676 h 155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96174" h="155758">
                    <a:moveTo>
                      <a:pt x="31582" y="53693"/>
                    </a:moveTo>
                    <a:lnTo>
                      <a:pt x="29859" y="67734"/>
                    </a:lnTo>
                    <a:cubicBezTo>
                      <a:pt x="29859" y="100539"/>
                      <a:pt x="37899" y="132076"/>
                      <a:pt x="52300" y="155758"/>
                    </a:cubicBezTo>
                    <a:cubicBezTo>
                      <a:pt x="29169" y="155758"/>
                      <a:pt x="9323" y="133590"/>
                      <a:pt x="846" y="101997"/>
                    </a:cubicBezTo>
                    <a:lnTo>
                      <a:pt x="0" y="95395"/>
                    </a:lnTo>
                    <a:lnTo>
                      <a:pt x="15341" y="67242"/>
                    </a:lnTo>
                    <a:close/>
                    <a:moveTo>
                      <a:pt x="244243" y="37197"/>
                    </a:moveTo>
                    <a:lnTo>
                      <a:pt x="274394" y="62349"/>
                    </a:lnTo>
                    <a:lnTo>
                      <a:pt x="273733" y="67734"/>
                    </a:lnTo>
                    <a:cubicBezTo>
                      <a:pt x="273733" y="100539"/>
                      <a:pt x="281773" y="132076"/>
                      <a:pt x="296174" y="155758"/>
                    </a:cubicBezTo>
                    <a:cubicBezTo>
                      <a:pt x="265333" y="155758"/>
                      <a:pt x="240331" y="116348"/>
                      <a:pt x="240331" y="67734"/>
                    </a:cubicBezTo>
                    <a:close/>
                    <a:moveTo>
                      <a:pt x="86592" y="13074"/>
                    </a:moveTo>
                    <a:lnTo>
                      <a:pt x="83632" y="20301"/>
                    </a:lnTo>
                    <a:cubicBezTo>
                      <a:pt x="79822" y="35246"/>
                      <a:pt x="77812" y="51332"/>
                      <a:pt x="77812" y="67734"/>
                    </a:cubicBezTo>
                    <a:cubicBezTo>
                      <a:pt x="77812" y="100539"/>
                      <a:pt x="85852" y="132076"/>
                      <a:pt x="100253" y="155758"/>
                    </a:cubicBezTo>
                    <a:cubicBezTo>
                      <a:pt x="69412" y="155758"/>
                      <a:pt x="44410" y="116348"/>
                      <a:pt x="44410" y="67734"/>
                    </a:cubicBezTo>
                    <a:lnTo>
                      <a:pt x="47958" y="40032"/>
                    </a:lnTo>
                    <a:lnTo>
                      <a:pt x="74885" y="17570"/>
                    </a:lnTo>
                    <a:close/>
                    <a:moveTo>
                      <a:pt x="205988" y="11914"/>
                    </a:moveTo>
                    <a:lnTo>
                      <a:pt x="220716" y="17570"/>
                    </a:lnTo>
                    <a:lnTo>
                      <a:pt x="230894" y="26061"/>
                    </a:lnTo>
                    <a:lnTo>
                      <a:pt x="225780" y="67734"/>
                    </a:lnTo>
                    <a:cubicBezTo>
                      <a:pt x="225780" y="100539"/>
                      <a:pt x="233821" y="132076"/>
                      <a:pt x="248221" y="155758"/>
                    </a:cubicBezTo>
                    <a:cubicBezTo>
                      <a:pt x="217380" y="155758"/>
                      <a:pt x="192378" y="116348"/>
                      <a:pt x="192378" y="67734"/>
                    </a:cubicBezTo>
                    <a:cubicBezTo>
                      <a:pt x="192378" y="55581"/>
                      <a:pt x="193941" y="44003"/>
                      <a:pt x="196767" y="33471"/>
                    </a:cubicBezTo>
                    <a:close/>
                    <a:moveTo>
                      <a:pt x="163359" y="1297"/>
                    </a:moveTo>
                    <a:lnTo>
                      <a:pt x="185553" y="4065"/>
                    </a:lnTo>
                    <a:lnTo>
                      <a:pt x="188468" y="5185"/>
                    </a:lnTo>
                    <a:lnTo>
                      <a:pt x="182278" y="20301"/>
                    </a:lnTo>
                    <a:cubicBezTo>
                      <a:pt x="178468" y="35246"/>
                      <a:pt x="176458" y="51332"/>
                      <a:pt x="176458" y="67734"/>
                    </a:cubicBezTo>
                    <a:cubicBezTo>
                      <a:pt x="176458" y="100539"/>
                      <a:pt x="184498" y="132076"/>
                      <a:pt x="198898" y="155758"/>
                    </a:cubicBezTo>
                    <a:cubicBezTo>
                      <a:pt x="168057" y="155758"/>
                      <a:pt x="143056" y="116348"/>
                      <a:pt x="143056" y="67734"/>
                    </a:cubicBezTo>
                    <a:cubicBezTo>
                      <a:pt x="143056" y="43427"/>
                      <a:pt x="149306" y="21421"/>
                      <a:pt x="159412" y="5492"/>
                    </a:cubicBezTo>
                    <a:close/>
                    <a:moveTo>
                      <a:pt x="142638" y="0"/>
                    </a:moveTo>
                    <a:lnTo>
                      <a:pt x="134325" y="20301"/>
                    </a:lnTo>
                    <a:cubicBezTo>
                      <a:pt x="130515" y="35246"/>
                      <a:pt x="128505" y="51332"/>
                      <a:pt x="128505" y="67734"/>
                    </a:cubicBezTo>
                    <a:cubicBezTo>
                      <a:pt x="128505" y="100539"/>
                      <a:pt x="136545" y="132076"/>
                      <a:pt x="150946" y="155758"/>
                    </a:cubicBezTo>
                    <a:cubicBezTo>
                      <a:pt x="120104" y="155758"/>
                      <a:pt x="95103" y="116348"/>
                      <a:pt x="95103" y="67734"/>
                    </a:cubicBezTo>
                    <a:cubicBezTo>
                      <a:pt x="95103" y="43427"/>
                      <a:pt x="101353" y="21421"/>
                      <a:pt x="111459" y="5492"/>
                    </a:cubicBezTo>
                    <a:lnTo>
                      <a:pt x="113167" y="3676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>
              <a:off x="3719641" y="5806949"/>
              <a:ext cx="299653" cy="681828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84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5" name="台形 284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6" name="フリーフォーム 285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7" name="円/楕円 286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8" name="円/楕円 287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9" name="円/楕円 288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0" name="二等辺三角形 289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1" name="フリーフォーム 290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2" name="フリーフォーム 291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円/楕円 292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円/楕円 293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9" name="グループ化 268"/>
            <p:cNvGrpSpPr/>
            <p:nvPr/>
          </p:nvGrpSpPr>
          <p:grpSpPr>
            <a:xfrm>
              <a:off x="3892608" y="6009444"/>
              <a:ext cx="299653" cy="677925"/>
              <a:chOff x="2973387" y="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273" name="フリーフォーム 272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4" name="台形 273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フリーフォーム 274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円/楕円 275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円/楕円 276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円/楕円 277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二等辺三角形 278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フリーフォーム 279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フリーフォーム 280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円/楕円 281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3" name="円/楕円 282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0" name="グループ化 269"/>
            <p:cNvGrpSpPr/>
            <p:nvPr/>
          </p:nvGrpSpPr>
          <p:grpSpPr>
            <a:xfrm>
              <a:off x="2782962" y="6167904"/>
              <a:ext cx="1367235" cy="590322"/>
              <a:chOff x="4417615" y="2025822"/>
              <a:chExt cx="1367235" cy="377969"/>
            </a:xfrm>
          </p:grpSpPr>
          <p:sp>
            <p:nvSpPr>
              <p:cNvPr id="271" name="フリーフォーム 270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62" name="グループ化 361"/>
          <p:cNvGrpSpPr/>
          <p:nvPr/>
        </p:nvGrpSpPr>
        <p:grpSpPr>
          <a:xfrm>
            <a:off x="407496" y="5520260"/>
            <a:ext cx="1638250" cy="793278"/>
            <a:chOff x="38761" y="3901017"/>
            <a:chExt cx="2375813" cy="1150422"/>
          </a:xfrm>
        </p:grpSpPr>
        <p:grpSp>
          <p:nvGrpSpPr>
            <p:cNvPr id="363" name="グループ化 362"/>
            <p:cNvGrpSpPr/>
            <p:nvPr/>
          </p:nvGrpSpPr>
          <p:grpSpPr>
            <a:xfrm>
              <a:off x="1927531" y="3916001"/>
              <a:ext cx="352417" cy="699684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465" name="星 32 464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6" name="台形 465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台形 466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8" name="片側の 2 つの角を丸めた四角形 467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9" name="円/楕円 468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円/楕円 469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1" name="円/楕円 470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72" name="グループ化 471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476" name="台形 47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フリーフォーム 47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台形 47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80" name="直角三角形 47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1" name="直角三角形 48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73" name="フリーフォーム 472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4" name="円/楕円 473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5" name="円/楕円 474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4" name="グループ化 363"/>
            <p:cNvGrpSpPr/>
            <p:nvPr/>
          </p:nvGrpSpPr>
          <p:grpSpPr>
            <a:xfrm>
              <a:off x="1513566" y="3901017"/>
              <a:ext cx="352417" cy="729652"/>
              <a:chOff x="3668712" y="3783800"/>
              <a:chExt cx="563563" cy="1166813"/>
            </a:xfrm>
            <a:scene3d>
              <a:camera prst="orthographicFront">
                <a:rot lat="0" lon="1799990" rev="0"/>
              </a:camera>
              <a:lightRig rig="threePt" dir="t"/>
            </a:scene3d>
          </p:grpSpPr>
          <p:sp>
            <p:nvSpPr>
              <p:cNvPr id="447" name="フリーフォーム 446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8" name="台形 447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台形 448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0" name="片側の 2 つの角を丸めた四角形 449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1" name="円/楕円 450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2" name="円/楕円 451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3" name="円/楕円 452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4" name="グループ化 453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459" name="台形 458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0" name="フリーフォーム 459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1" name="台形 460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62" name="グループ化 461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63" name="直角三角形 462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64" name="直角三角形 463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55" name="フリーフォーム 454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6" name="円/楕円 455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7" name="円/楕円 456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58" name="台形 457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5" name="グループ化 364"/>
            <p:cNvGrpSpPr/>
            <p:nvPr/>
          </p:nvGrpSpPr>
          <p:grpSpPr>
            <a:xfrm>
              <a:off x="1099600" y="3915358"/>
              <a:ext cx="352417" cy="700970"/>
              <a:chOff x="3668712" y="24747"/>
              <a:chExt cx="563563" cy="1120946"/>
            </a:xfrm>
          </p:grpSpPr>
          <p:sp>
            <p:nvSpPr>
              <p:cNvPr id="430" name="台形 429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1" name="台形 430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2" name="フリーフォーム 431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3" name="片側の 2 つの角を丸めた四角形 432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4" name="円/楕円 433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5" name="円/楕円 434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435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37" name="グループ化 436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441" name="台形 44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フリーフォーム 44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3" name="台形 44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4" name="グループ化 44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45" name="直角三角形 44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46" name="直角三角形 44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38" name="フリーフォーム 437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円/楕円 438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円/楕円 439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6" name="グループ化 365"/>
            <p:cNvGrpSpPr/>
            <p:nvPr/>
          </p:nvGrpSpPr>
          <p:grpSpPr>
            <a:xfrm>
              <a:off x="685634" y="3906904"/>
              <a:ext cx="352417" cy="717878"/>
              <a:chOff x="3668712" y="1262628"/>
              <a:chExt cx="563563" cy="1147985"/>
            </a:xfrm>
            <a:scene3d>
              <a:camera prst="orthographicFront">
                <a:rot lat="0" lon="19799962" rev="0"/>
              </a:camera>
              <a:lightRig rig="threePt" dir="t"/>
            </a:scene3d>
          </p:grpSpPr>
          <p:sp>
            <p:nvSpPr>
              <p:cNvPr id="413" name="星 16 412"/>
              <p:cNvSpPr/>
              <p:nvPr/>
            </p:nvSpPr>
            <p:spPr>
              <a:xfrm>
                <a:off x="3706789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台形 413"/>
              <p:cNvSpPr/>
              <p:nvPr/>
            </p:nvSpPr>
            <p:spPr>
              <a:xfrm>
                <a:off x="3855244" y="184387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台形 414"/>
              <p:cNvSpPr/>
              <p:nvPr/>
            </p:nvSpPr>
            <p:spPr>
              <a:xfrm>
                <a:off x="3871911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片側の 2 つの角を丸めた四角形 415"/>
              <p:cNvSpPr/>
              <p:nvPr/>
            </p:nvSpPr>
            <p:spPr>
              <a:xfrm>
                <a:off x="3668712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円/楕円 416"/>
              <p:cNvSpPr/>
              <p:nvPr/>
            </p:nvSpPr>
            <p:spPr>
              <a:xfrm rot="20700000">
                <a:off x="3719795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円/楕円 417"/>
              <p:cNvSpPr/>
              <p:nvPr/>
            </p:nvSpPr>
            <p:spPr>
              <a:xfrm rot="900000" flipH="1">
                <a:off x="4075952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円/楕円 418"/>
              <p:cNvSpPr/>
              <p:nvPr/>
            </p:nvSpPr>
            <p:spPr>
              <a:xfrm>
                <a:off x="37631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20" name="グループ化 419"/>
              <p:cNvGrpSpPr/>
              <p:nvPr/>
            </p:nvGrpSpPr>
            <p:grpSpPr>
              <a:xfrm>
                <a:off x="3832589" y="188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424" name="台形 423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5" name="フリーフォーム 424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6" name="台形 425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27" name="グループ化 426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28" name="直角三角形 427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9" name="直角三角形 428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21" name="フリーフォーム 420"/>
              <p:cNvSpPr/>
              <p:nvPr/>
            </p:nvSpPr>
            <p:spPr>
              <a:xfrm flipH="1">
                <a:off x="3783806" y="184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円/楕円 421"/>
              <p:cNvSpPr/>
              <p:nvPr/>
            </p:nvSpPr>
            <p:spPr>
              <a:xfrm>
                <a:off x="383258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円/楕円 422"/>
              <p:cNvSpPr/>
              <p:nvPr/>
            </p:nvSpPr>
            <p:spPr>
              <a:xfrm>
                <a:off x="401673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7" name="グループ化 366"/>
            <p:cNvGrpSpPr/>
            <p:nvPr/>
          </p:nvGrpSpPr>
          <p:grpSpPr>
            <a:xfrm>
              <a:off x="265589" y="3911936"/>
              <a:ext cx="358496" cy="707813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395" name="フリーフォーム 394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6" name="台形 395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7" name="台形 396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8" name="片側の 2 つの角を丸めた四角形 397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9" name="円/楕円 398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0" name="円/楕円 399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1" name="円/楕円 400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02" name="グループ化 401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407" name="台形 40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フリーフォーム 40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台形 40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0" name="グループ化 40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411" name="直角三角形 41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12" name="直角三角形 41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03" name="フリーフォーム 402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4" name="円/楕円 403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5" name="円/楕円 404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6" name="フリーフォーム 405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8" name="グループ化 367"/>
            <p:cNvGrpSpPr/>
            <p:nvPr/>
          </p:nvGrpSpPr>
          <p:grpSpPr>
            <a:xfrm>
              <a:off x="38761" y="4514522"/>
              <a:ext cx="2375813" cy="399257"/>
              <a:chOff x="2220912" y="2934493"/>
              <a:chExt cx="1400176" cy="399257"/>
            </a:xfrm>
          </p:grpSpPr>
          <p:sp>
            <p:nvSpPr>
              <p:cNvPr id="393" name="フリーフォーム 392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4" name="円/楕円 393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69" name="グループ化 368"/>
            <p:cNvGrpSpPr/>
            <p:nvPr/>
          </p:nvGrpSpPr>
          <p:grpSpPr>
            <a:xfrm>
              <a:off x="404048" y="4309409"/>
              <a:ext cx="329873" cy="654925"/>
              <a:chOff x="4293177" y="5077774"/>
              <a:chExt cx="563563" cy="1118890"/>
            </a:xfrm>
            <a:scene3d>
              <a:camera prst="orthographicFront">
                <a:rot lat="0" lon="1800000" rev="0"/>
              </a:camera>
              <a:lightRig rig="threePt" dir="t"/>
            </a:scene3d>
          </p:grpSpPr>
          <p:sp>
            <p:nvSpPr>
              <p:cNvPr id="386" name="台形 385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片側の 2 つの角を丸めた四角形 386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円/楕円 387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円/楕円 388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0" name="台形 389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1" name="円/楕円 390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2" name="星 32 391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0" name="グループ化 369"/>
            <p:cNvGrpSpPr/>
            <p:nvPr/>
          </p:nvGrpSpPr>
          <p:grpSpPr>
            <a:xfrm>
              <a:off x="1749671" y="4312437"/>
              <a:ext cx="329873" cy="651898"/>
              <a:chOff x="4293177" y="6347866"/>
              <a:chExt cx="563563" cy="1113718"/>
            </a:xfrm>
            <a:scene3d>
              <a:camera prst="orthographicFront">
                <a:rot lat="0" lon="19800000" rev="0"/>
              </a:camera>
              <a:lightRig rig="threePt" dir="t"/>
            </a:scene3d>
          </p:grpSpPr>
          <p:sp>
            <p:nvSpPr>
              <p:cNvPr id="379" name="台形 378"/>
              <p:cNvSpPr/>
              <p:nvPr/>
            </p:nvSpPr>
            <p:spPr>
              <a:xfrm>
                <a:off x="4496376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0" name="片側の 2 つの角を丸めた四角形 379"/>
              <p:cNvSpPr/>
              <p:nvPr/>
            </p:nvSpPr>
            <p:spPr>
              <a:xfrm>
                <a:off x="4293177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1" name="円/楕円 380"/>
              <p:cNvSpPr/>
              <p:nvPr/>
            </p:nvSpPr>
            <p:spPr>
              <a:xfrm rot="20700000">
                <a:off x="4344260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2" name="円/楕円 381"/>
              <p:cNvSpPr/>
              <p:nvPr/>
            </p:nvSpPr>
            <p:spPr>
              <a:xfrm rot="900000" flipH="1">
                <a:off x="470041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円/楕円 382"/>
              <p:cNvSpPr/>
              <p:nvPr/>
            </p:nvSpPr>
            <p:spPr>
              <a:xfrm>
                <a:off x="4387633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4" name="台形 383"/>
              <p:cNvSpPr/>
              <p:nvPr/>
            </p:nvSpPr>
            <p:spPr>
              <a:xfrm>
                <a:off x="4464470" y="689190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円/楕円 384"/>
              <p:cNvSpPr/>
              <p:nvPr/>
            </p:nvSpPr>
            <p:spPr>
              <a:xfrm>
                <a:off x="435543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71" name="グループ化 370"/>
            <p:cNvGrpSpPr/>
            <p:nvPr/>
          </p:nvGrpSpPr>
          <p:grpSpPr>
            <a:xfrm>
              <a:off x="1083315" y="4339770"/>
              <a:ext cx="357796" cy="711669"/>
              <a:chOff x="4293177" y="24746"/>
              <a:chExt cx="563563" cy="1120947"/>
            </a:xfrm>
          </p:grpSpPr>
          <p:sp>
            <p:nvSpPr>
              <p:cNvPr id="372" name="台形 371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片側の 2 つの角を丸めた四角形 372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373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円/楕円 374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375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台形 376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フリーフォーム 377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82" name="グループ化 481"/>
          <p:cNvGrpSpPr/>
          <p:nvPr/>
        </p:nvGrpSpPr>
        <p:grpSpPr>
          <a:xfrm>
            <a:off x="7673082" y="5128246"/>
            <a:ext cx="1930386" cy="1202963"/>
            <a:chOff x="4258032" y="634466"/>
            <a:chExt cx="4465054" cy="2782497"/>
          </a:xfrm>
        </p:grpSpPr>
        <p:grpSp>
          <p:nvGrpSpPr>
            <p:cNvPr id="483" name="グループ化 482"/>
            <p:cNvGrpSpPr/>
            <p:nvPr/>
          </p:nvGrpSpPr>
          <p:grpSpPr>
            <a:xfrm>
              <a:off x="5580194" y="634466"/>
              <a:ext cx="1820731" cy="981075"/>
              <a:chOff x="4341019" y="709056"/>
              <a:chExt cx="1515269" cy="981075"/>
            </a:xfrm>
          </p:grpSpPr>
          <p:sp>
            <p:nvSpPr>
              <p:cNvPr id="586" name="角丸四角形 585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7" name="角丸四角形 586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8" name="角丸四角形 587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84" name="テキスト ボックス 483"/>
            <p:cNvSpPr txBox="1"/>
            <p:nvPr/>
          </p:nvSpPr>
          <p:spPr>
            <a:xfrm>
              <a:off x="5819776" y="1038225"/>
              <a:ext cx="342899" cy="181311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485" name="台形 484"/>
            <p:cNvSpPr/>
            <p:nvPr/>
          </p:nvSpPr>
          <p:spPr>
            <a:xfrm>
              <a:off x="4960209" y="1900107"/>
              <a:ext cx="3060700" cy="24329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6" name="台形 485"/>
            <p:cNvSpPr/>
            <p:nvPr/>
          </p:nvSpPr>
          <p:spPr>
            <a:xfrm>
              <a:off x="4611818" y="2377689"/>
              <a:ext cx="3757482" cy="249094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87" name="グループ化 486"/>
            <p:cNvGrpSpPr/>
            <p:nvPr/>
          </p:nvGrpSpPr>
          <p:grpSpPr>
            <a:xfrm>
              <a:off x="7336364" y="1349234"/>
              <a:ext cx="396401" cy="896804"/>
              <a:chOff x="2376487" y="0"/>
              <a:chExt cx="506414" cy="1145693"/>
            </a:xfrm>
          </p:grpSpPr>
          <p:sp>
            <p:nvSpPr>
              <p:cNvPr id="584" name="フリーフォーム 583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5" name="フリーフォーム 584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8" name="グループ化 487"/>
            <p:cNvGrpSpPr/>
            <p:nvPr/>
          </p:nvGrpSpPr>
          <p:grpSpPr>
            <a:xfrm>
              <a:off x="5307045" y="1373418"/>
              <a:ext cx="441135" cy="877433"/>
              <a:chOff x="4293177" y="24746"/>
              <a:chExt cx="563563" cy="1120947"/>
            </a:xfrm>
          </p:grpSpPr>
          <p:sp>
            <p:nvSpPr>
              <p:cNvPr id="577" name="台形 576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片側の 2 つの角を丸めた四角形 577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円/楕円 578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円/楕円 579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1" name="円/楕円 580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2" name="台形 581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3" name="フリーフォーム 582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89" name="グループ化 488"/>
            <p:cNvGrpSpPr/>
            <p:nvPr/>
          </p:nvGrpSpPr>
          <p:grpSpPr>
            <a:xfrm>
              <a:off x="5901044" y="1349234"/>
              <a:ext cx="441135" cy="898598"/>
              <a:chOff x="4293177" y="1262628"/>
              <a:chExt cx="563563" cy="1147985"/>
            </a:xfrm>
          </p:grpSpPr>
          <p:sp>
            <p:nvSpPr>
              <p:cNvPr id="570" name="台形 569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1" name="片側の 2 つの角を丸めた四角形 570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2" name="円/楕円 571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3" name="円/楕円 572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4" name="円/楕円 573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5" name="台形 574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6" name="星 16 575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0" name="グループ化 489"/>
            <p:cNvGrpSpPr/>
            <p:nvPr/>
          </p:nvGrpSpPr>
          <p:grpSpPr>
            <a:xfrm>
              <a:off x="6743370" y="1363759"/>
              <a:ext cx="448443" cy="885999"/>
              <a:chOff x="4293177" y="2553803"/>
              <a:chExt cx="572899" cy="1131890"/>
            </a:xfrm>
          </p:grpSpPr>
          <p:sp>
            <p:nvSpPr>
              <p:cNvPr id="563" name="台形 562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4" name="片側の 2 つの角を丸めた四角形 563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5" name="円/楕円 564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6" name="円/楕円 565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7" name="円/楕円 566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8" name="台形 567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9" name="フリーフォーム 568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1" name="グループ化 490"/>
            <p:cNvGrpSpPr/>
            <p:nvPr/>
          </p:nvGrpSpPr>
          <p:grpSpPr>
            <a:xfrm>
              <a:off x="5663979" y="2045009"/>
              <a:ext cx="479544" cy="992854"/>
              <a:chOff x="4293177" y="3783800"/>
              <a:chExt cx="563563" cy="1166813"/>
            </a:xfrm>
          </p:grpSpPr>
          <p:sp>
            <p:nvSpPr>
              <p:cNvPr id="556" name="台形 555"/>
              <p:cNvSpPr/>
              <p:nvPr/>
            </p:nvSpPr>
            <p:spPr>
              <a:xfrm>
                <a:off x="4496376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7" name="片側の 2 つの角を丸めた四角形 556"/>
              <p:cNvSpPr/>
              <p:nvPr/>
            </p:nvSpPr>
            <p:spPr>
              <a:xfrm>
                <a:off x="4293177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8" name="円/楕円 557"/>
              <p:cNvSpPr/>
              <p:nvPr/>
            </p:nvSpPr>
            <p:spPr>
              <a:xfrm rot="20700000">
                <a:off x="4344260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9" name="円/楕円 558"/>
              <p:cNvSpPr/>
              <p:nvPr/>
            </p:nvSpPr>
            <p:spPr>
              <a:xfrm rot="900000" flipH="1">
                <a:off x="470041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0" name="円/楕円 559"/>
              <p:cNvSpPr/>
              <p:nvPr/>
            </p:nvSpPr>
            <p:spPr>
              <a:xfrm>
                <a:off x="4387633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1" name="台形 560"/>
              <p:cNvSpPr/>
              <p:nvPr/>
            </p:nvSpPr>
            <p:spPr>
              <a:xfrm>
                <a:off x="4464470" y="438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2" name="フリーフォーム 561"/>
              <p:cNvSpPr/>
              <p:nvPr/>
            </p:nvSpPr>
            <p:spPr>
              <a:xfrm flipH="1">
                <a:off x="4332740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2" name="グループ化 491"/>
            <p:cNvGrpSpPr/>
            <p:nvPr/>
          </p:nvGrpSpPr>
          <p:grpSpPr>
            <a:xfrm>
              <a:off x="5009895" y="2047753"/>
              <a:ext cx="430916" cy="974388"/>
              <a:chOff x="2376487" y="2540586"/>
              <a:chExt cx="506414" cy="1145107"/>
            </a:xfrm>
          </p:grpSpPr>
          <p:sp>
            <p:nvSpPr>
              <p:cNvPr id="553" name="台形 552"/>
              <p:cNvSpPr/>
              <p:nvPr/>
            </p:nvSpPr>
            <p:spPr>
              <a:xfrm>
                <a:off x="2559843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4" name="フリーフォーム 553"/>
              <p:cNvSpPr/>
              <p:nvPr/>
            </p:nvSpPr>
            <p:spPr>
              <a:xfrm>
                <a:off x="23764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5" name="フリーフォーム 554"/>
              <p:cNvSpPr/>
              <p:nvPr/>
            </p:nvSpPr>
            <p:spPr>
              <a:xfrm>
                <a:off x="2398713" y="2540586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3" name="グループ化 492"/>
            <p:cNvGrpSpPr/>
            <p:nvPr/>
          </p:nvGrpSpPr>
          <p:grpSpPr>
            <a:xfrm>
              <a:off x="6849055" y="2084838"/>
              <a:ext cx="463208" cy="982606"/>
              <a:chOff x="2368121" y="5041896"/>
              <a:chExt cx="544366" cy="1154768"/>
            </a:xfrm>
          </p:grpSpPr>
          <p:sp>
            <p:nvSpPr>
              <p:cNvPr id="550" name="台形 549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1" name="フリーフォーム 550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フリーフォーム 551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4" name="グループ化 493"/>
            <p:cNvGrpSpPr/>
            <p:nvPr/>
          </p:nvGrpSpPr>
          <p:grpSpPr>
            <a:xfrm>
              <a:off x="7493885" y="2046419"/>
              <a:ext cx="430916" cy="957614"/>
              <a:chOff x="2376487" y="6336189"/>
              <a:chExt cx="506414" cy="1125395"/>
            </a:xfrm>
          </p:grpSpPr>
          <p:sp>
            <p:nvSpPr>
              <p:cNvPr id="546" name="台形 545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7" name="フリーフォーム 546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8" name="台形 547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9" name="フリーフォーム 548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95" name="台形 494"/>
            <p:cNvSpPr/>
            <p:nvPr/>
          </p:nvSpPr>
          <p:spPr>
            <a:xfrm>
              <a:off x="4258032" y="2899900"/>
              <a:ext cx="4465054" cy="249700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96" name="グループ化 495"/>
            <p:cNvGrpSpPr/>
            <p:nvPr/>
          </p:nvGrpSpPr>
          <p:grpSpPr>
            <a:xfrm>
              <a:off x="7147717" y="2239702"/>
              <a:ext cx="503478" cy="1145609"/>
              <a:chOff x="2376487" y="1258323"/>
              <a:chExt cx="506414" cy="1152290"/>
            </a:xfrm>
          </p:grpSpPr>
          <p:sp>
            <p:nvSpPr>
              <p:cNvPr id="541" name="台形 540"/>
              <p:cNvSpPr/>
              <p:nvPr/>
            </p:nvSpPr>
            <p:spPr>
              <a:xfrm>
                <a:off x="2558256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2" name="円/楕円 541"/>
              <p:cNvSpPr/>
              <p:nvPr/>
            </p:nvSpPr>
            <p:spPr>
              <a:xfrm>
                <a:off x="2442369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3" name="フリーフォーム 542"/>
              <p:cNvSpPr/>
              <p:nvPr/>
            </p:nvSpPr>
            <p:spPr>
              <a:xfrm>
                <a:off x="23764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4" name="フローチャート: 論理積ゲート 1582"/>
              <p:cNvSpPr/>
              <p:nvPr/>
            </p:nvSpPr>
            <p:spPr>
              <a:xfrm rot="16200000">
                <a:off x="24002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5" name="台形 544"/>
              <p:cNvSpPr/>
              <p:nvPr/>
            </p:nvSpPr>
            <p:spPr>
              <a:xfrm>
                <a:off x="2518761" y="1840933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7" name="グループ化 496"/>
            <p:cNvGrpSpPr/>
            <p:nvPr/>
          </p:nvGrpSpPr>
          <p:grpSpPr>
            <a:xfrm>
              <a:off x="5304837" y="2232586"/>
              <a:ext cx="503478" cy="1152725"/>
              <a:chOff x="2376487" y="3791166"/>
              <a:chExt cx="506414" cy="1159447"/>
            </a:xfrm>
          </p:grpSpPr>
          <p:sp>
            <p:nvSpPr>
              <p:cNvPr id="533" name="台形 532"/>
              <p:cNvSpPr/>
              <p:nvPr/>
            </p:nvSpPr>
            <p:spPr>
              <a:xfrm>
                <a:off x="2558256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4" name="円/楕円 533"/>
              <p:cNvSpPr/>
              <p:nvPr/>
            </p:nvSpPr>
            <p:spPr>
              <a:xfrm>
                <a:off x="2442369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5" name="フリーフォーム 534"/>
              <p:cNvSpPr/>
              <p:nvPr/>
            </p:nvSpPr>
            <p:spPr>
              <a:xfrm>
                <a:off x="23764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6" name="台形 535"/>
              <p:cNvSpPr/>
              <p:nvPr/>
            </p:nvSpPr>
            <p:spPr>
              <a:xfrm>
                <a:off x="2518761" y="4380933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7" name="月 536"/>
              <p:cNvSpPr/>
              <p:nvPr/>
            </p:nvSpPr>
            <p:spPr>
              <a:xfrm flipH="1">
                <a:off x="2780510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8" name="月 537"/>
              <p:cNvSpPr/>
              <p:nvPr/>
            </p:nvSpPr>
            <p:spPr>
              <a:xfrm>
                <a:off x="2430044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9" name="円/楕円 538"/>
              <p:cNvSpPr/>
              <p:nvPr/>
            </p:nvSpPr>
            <p:spPr>
              <a:xfrm>
                <a:off x="2397771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0" name="フリーフォーム 539"/>
              <p:cNvSpPr/>
              <p:nvPr/>
            </p:nvSpPr>
            <p:spPr>
              <a:xfrm>
                <a:off x="2463819" y="3913976"/>
                <a:ext cx="338380" cy="502119"/>
              </a:xfrm>
              <a:custGeom>
                <a:avLst/>
                <a:gdLst>
                  <a:gd name="connsiteX0" fmla="*/ 169191 w 338380"/>
                  <a:gd name="connsiteY0" fmla="*/ 0 h 456088"/>
                  <a:gd name="connsiteX1" fmla="*/ 288827 w 338380"/>
                  <a:gd name="connsiteY1" fmla="*/ 49555 h 456088"/>
                  <a:gd name="connsiteX2" fmla="*/ 288826 w 338380"/>
                  <a:gd name="connsiteY2" fmla="*/ 49555 h 456088"/>
                  <a:gd name="connsiteX3" fmla="*/ 288826 w 338380"/>
                  <a:gd name="connsiteY3" fmla="*/ 288828 h 456088"/>
                  <a:gd name="connsiteX4" fmla="*/ 169191 w 338380"/>
                  <a:gd name="connsiteY4" fmla="*/ 456088 h 456088"/>
                  <a:gd name="connsiteX5" fmla="*/ 49554 w 338380"/>
                  <a:gd name="connsiteY5" fmla="*/ 288827 h 456088"/>
                  <a:gd name="connsiteX6" fmla="*/ 49554 w 338380"/>
                  <a:gd name="connsiteY6" fmla="*/ 49555 h 456088"/>
                  <a:gd name="connsiteX7" fmla="*/ 169191 w 338380"/>
                  <a:gd name="connsiteY7" fmla="*/ 0 h 4560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38380" h="456088">
                    <a:moveTo>
                      <a:pt x="169191" y="0"/>
                    </a:moveTo>
                    <a:cubicBezTo>
                      <a:pt x="212490" y="0"/>
                      <a:pt x="255790" y="16518"/>
                      <a:pt x="288827" y="49555"/>
                    </a:cubicBezTo>
                    <a:lnTo>
                      <a:pt x="288826" y="49555"/>
                    </a:lnTo>
                    <a:cubicBezTo>
                      <a:pt x="354899" y="115629"/>
                      <a:pt x="354899" y="222754"/>
                      <a:pt x="288826" y="288828"/>
                    </a:cubicBezTo>
                    <a:cubicBezTo>
                      <a:pt x="241010" y="336644"/>
                      <a:pt x="201131" y="392397"/>
                      <a:pt x="169191" y="456088"/>
                    </a:cubicBezTo>
                    <a:cubicBezTo>
                      <a:pt x="137250" y="392397"/>
                      <a:pt x="97371" y="336644"/>
                      <a:pt x="49554" y="288827"/>
                    </a:cubicBezTo>
                    <a:cubicBezTo>
                      <a:pt x="-16519" y="222754"/>
                      <a:pt x="-16519" y="115628"/>
                      <a:pt x="49554" y="49555"/>
                    </a:cubicBezTo>
                    <a:cubicBezTo>
                      <a:pt x="82591" y="16518"/>
                      <a:pt x="125891" y="0"/>
                      <a:pt x="169191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8" name="グループ化 497"/>
            <p:cNvGrpSpPr/>
            <p:nvPr/>
          </p:nvGrpSpPr>
          <p:grpSpPr>
            <a:xfrm>
              <a:off x="4582266" y="2272908"/>
              <a:ext cx="560296" cy="1112404"/>
              <a:chOff x="4293177" y="5077774"/>
              <a:chExt cx="563563" cy="1118890"/>
            </a:xfrm>
          </p:grpSpPr>
          <p:sp>
            <p:nvSpPr>
              <p:cNvPr id="526" name="台形 525"/>
              <p:cNvSpPr/>
              <p:nvPr/>
            </p:nvSpPr>
            <p:spPr>
              <a:xfrm>
                <a:off x="4496376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片側の 2 つの角を丸めた四角形 526"/>
              <p:cNvSpPr/>
              <p:nvPr/>
            </p:nvSpPr>
            <p:spPr>
              <a:xfrm>
                <a:off x="4293177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円/楕円 527"/>
              <p:cNvSpPr/>
              <p:nvPr/>
            </p:nvSpPr>
            <p:spPr>
              <a:xfrm rot="20700000">
                <a:off x="4344260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円/楕円 528"/>
              <p:cNvSpPr/>
              <p:nvPr/>
            </p:nvSpPr>
            <p:spPr>
              <a:xfrm rot="900000" flipH="1">
                <a:off x="470041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台形 529"/>
              <p:cNvSpPr/>
              <p:nvPr/>
            </p:nvSpPr>
            <p:spPr>
              <a:xfrm>
                <a:off x="4464470" y="562698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1" name="円/楕円 530"/>
              <p:cNvSpPr/>
              <p:nvPr/>
            </p:nvSpPr>
            <p:spPr>
              <a:xfrm>
                <a:off x="4387633" y="50976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星 32 531"/>
              <p:cNvSpPr/>
              <p:nvPr/>
            </p:nvSpPr>
            <p:spPr>
              <a:xfrm>
                <a:off x="4358440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9" name="グループ化 498"/>
            <p:cNvGrpSpPr/>
            <p:nvPr/>
          </p:nvGrpSpPr>
          <p:grpSpPr>
            <a:xfrm>
              <a:off x="7877602" y="2309701"/>
              <a:ext cx="560296" cy="1107262"/>
              <a:chOff x="4293177" y="6347866"/>
              <a:chExt cx="563563" cy="1113718"/>
            </a:xfrm>
          </p:grpSpPr>
          <p:sp>
            <p:nvSpPr>
              <p:cNvPr id="519" name="台形 518"/>
              <p:cNvSpPr/>
              <p:nvPr/>
            </p:nvSpPr>
            <p:spPr>
              <a:xfrm>
                <a:off x="4496376" y="679800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片側の 2 つの角を丸めた四角形 519"/>
              <p:cNvSpPr/>
              <p:nvPr/>
            </p:nvSpPr>
            <p:spPr>
              <a:xfrm>
                <a:off x="4293177" y="693453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 rot="20700000">
                <a:off x="4344260" y="656743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 rot="900000" flipH="1">
                <a:off x="4700417" y="656743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円/楕円 522"/>
              <p:cNvSpPr/>
              <p:nvPr/>
            </p:nvSpPr>
            <p:spPr>
              <a:xfrm>
                <a:off x="4387633" y="637970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台形 523"/>
              <p:cNvSpPr/>
              <p:nvPr/>
            </p:nvSpPr>
            <p:spPr>
              <a:xfrm>
                <a:off x="4464470" y="6891904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dotGrid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円/楕円 524"/>
              <p:cNvSpPr/>
              <p:nvPr/>
            </p:nvSpPr>
            <p:spPr>
              <a:xfrm>
                <a:off x="4355435" y="6347866"/>
                <a:ext cx="439046" cy="4578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00" name="グループ化 499"/>
            <p:cNvGrpSpPr/>
            <p:nvPr/>
          </p:nvGrpSpPr>
          <p:grpSpPr>
            <a:xfrm>
              <a:off x="6335868" y="987377"/>
              <a:ext cx="419898" cy="829046"/>
              <a:chOff x="3658991" y="2553803"/>
              <a:chExt cx="573284" cy="1131890"/>
            </a:xfrm>
          </p:grpSpPr>
          <p:sp>
            <p:nvSpPr>
              <p:cNvPr id="501" name="フリーフォーム 500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2" name="台形 501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3" name="台形 502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4" name="片側の 2 つの角を丸めた四角形 503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5" name="円/楕円 504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6" name="円/楕円 505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07" name="円/楕円 506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8" name="グループ化 507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513" name="台形 512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フリーフォーム 513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5" name="台形 514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16" name="グループ化 515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517" name="直角三角形 516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8" name="直角三角形 517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09" name="フリーフォーム 508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0" name="円/楕円 509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1" name="円/楕円 510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2" name="フリーフォーム 511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89" name="グループ化 588"/>
          <p:cNvGrpSpPr/>
          <p:nvPr/>
        </p:nvGrpSpPr>
        <p:grpSpPr>
          <a:xfrm>
            <a:off x="4073510" y="3257741"/>
            <a:ext cx="1824595" cy="998341"/>
            <a:chOff x="4073510" y="3257741"/>
            <a:chExt cx="1824595" cy="998341"/>
          </a:xfrm>
        </p:grpSpPr>
        <p:grpSp>
          <p:nvGrpSpPr>
            <p:cNvPr id="590" name="グループ化 589"/>
            <p:cNvGrpSpPr/>
            <p:nvPr/>
          </p:nvGrpSpPr>
          <p:grpSpPr>
            <a:xfrm>
              <a:off x="5049209" y="3260361"/>
              <a:ext cx="242480" cy="548578"/>
              <a:chOff x="2973387" y="2540000"/>
              <a:chExt cx="506414" cy="1145693"/>
            </a:xfrm>
          </p:grpSpPr>
          <p:sp>
            <p:nvSpPr>
              <p:cNvPr id="683" name="フリーフォーム 682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台形 683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円/楕円 685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円/楕円 686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円/楕円 687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二等辺三角形 688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フリーフォーム 689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フリーフォーム 690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円/楕円 691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円/楕円 692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94" name="グループ化 693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695" name="グループ化 694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700" name="月 699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1" name="月 700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02" name="月 701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96" name="グループ化 695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697" name="月 69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8" name="月 69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99" name="月 69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91" name="グループ化 590"/>
            <p:cNvGrpSpPr/>
            <p:nvPr/>
          </p:nvGrpSpPr>
          <p:grpSpPr>
            <a:xfrm>
              <a:off x="4309343" y="3318369"/>
              <a:ext cx="284994" cy="64476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663" name="フリーフォーム 662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4" name="台形 663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5" name="フリーフォーム 664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6" name="円/楕円 665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7" name="円/楕円 666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8" name="円/楕円 667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9" name="二等辺三角形 668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0" name="フリーフォーム 669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1" name="フリーフォーム 670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2" name="円/楕円 671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3" name="円/楕円 672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74" name="グループ化 673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675" name="グループ化 674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680" name="月 679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1" name="月 680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82" name="月 681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76" name="グループ化 675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677" name="月 676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8" name="月 677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9" name="月 678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592" name="グループ化 591"/>
            <p:cNvGrpSpPr/>
            <p:nvPr/>
          </p:nvGrpSpPr>
          <p:grpSpPr>
            <a:xfrm>
              <a:off x="4627900" y="3257741"/>
              <a:ext cx="243128" cy="550043"/>
              <a:chOff x="2973387" y="0"/>
              <a:chExt cx="506414" cy="1145693"/>
            </a:xfrm>
          </p:grpSpPr>
          <p:sp>
            <p:nvSpPr>
              <p:cNvPr id="652" name="フリーフォーム 651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3" name="台形 652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4" name="フリーフォーム 653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5" name="円/楕円 654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6" name="円/楕円 655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7" name="円/楕円 656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8" name="二等辺三角形 657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9" name="フリーフォーム 658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0" name="フリーフォーム 659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1" name="円/楕円 660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2" name="円/楕円 661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3" name="グループ化 592"/>
            <p:cNvGrpSpPr/>
            <p:nvPr/>
          </p:nvGrpSpPr>
          <p:grpSpPr>
            <a:xfrm>
              <a:off x="5331269" y="3301688"/>
              <a:ext cx="317156" cy="656645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633" name="フリーフォーム 632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4" name="台形 633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5" name="台形 634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6" name="片側の 2 つの角を丸めた四角形 635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7" name="円/楕円 636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8" name="円/楕円 637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9" name="円/楕円 638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40" name="グループ化 639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646" name="台形 64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台形 64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49" name="グループ化 64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650" name="直角三角形 64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51" name="直角三角形 65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41" name="フリーフォーム 640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3" name="円/楕円 642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4" name="円/楕円 643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5" name="台形 644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4" name="グループ化 593"/>
            <p:cNvGrpSpPr/>
            <p:nvPr/>
          </p:nvGrpSpPr>
          <p:grpSpPr>
            <a:xfrm>
              <a:off x="5516746" y="3359146"/>
              <a:ext cx="381359" cy="758535"/>
              <a:chOff x="3668712" y="24747"/>
              <a:chExt cx="563563" cy="1120946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616" name="台形 615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台形 616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8" name="フリーフォーム 617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9" name="片側の 2 つの角を丸めた四角形 618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0" name="円/楕円 619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1" name="円/楕円 620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2" name="円/楕円 621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3" name="グループ化 622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627" name="台形 626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8" name="フリーフォーム 627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9" name="台形 628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30" name="グループ化 629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631" name="直角三角形 630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2" name="直角三角形 631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24" name="フリーフォーム 623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円/楕円 625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5" name="グループ化 594"/>
            <p:cNvGrpSpPr/>
            <p:nvPr/>
          </p:nvGrpSpPr>
          <p:grpSpPr>
            <a:xfrm>
              <a:off x="4073510" y="3369064"/>
              <a:ext cx="387937" cy="765941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598" name="フリーフォーム 597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99" name="台形 598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0" name="台形 599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1" name="片側の 2 つの角を丸めた四角形 600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2" name="円/楕円 601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3" name="円/楕円 602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4" name="円/楕円 603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05" name="グループ化 604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610" name="台形 609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フリーフォーム 610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台形 611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13" name="グループ化 612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614" name="直角三角形 613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5" name="直角三角形 614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06" name="フリーフォーム 605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7" name="円/楕円 606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8" name="円/楕円 607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09" name="フリーフォーム 608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596" name="台形 595"/>
            <p:cNvSpPr/>
            <p:nvPr/>
          </p:nvSpPr>
          <p:spPr>
            <a:xfrm>
              <a:off x="4167909" y="3748157"/>
              <a:ext cx="1580977" cy="431345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97" name="台形 596"/>
            <p:cNvSpPr/>
            <p:nvPr/>
          </p:nvSpPr>
          <p:spPr>
            <a:xfrm flipV="1">
              <a:off x="4167909" y="4179502"/>
              <a:ext cx="1580977" cy="76580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03" name="グループ化 702"/>
          <p:cNvGrpSpPr/>
          <p:nvPr/>
        </p:nvGrpSpPr>
        <p:grpSpPr>
          <a:xfrm>
            <a:off x="5938458" y="3023996"/>
            <a:ext cx="1827773" cy="718785"/>
            <a:chOff x="5938458" y="3023996"/>
            <a:chExt cx="1827773" cy="718785"/>
          </a:xfrm>
        </p:grpSpPr>
        <p:grpSp>
          <p:nvGrpSpPr>
            <p:cNvPr id="704" name="グループ化 703"/>
            <p:cNvGrpSpPr/>
            <p:nvPr/>
          </p:nvGrpSpPr>
          <p:grpSpPr>
            <a:xfrm>
              <a:off x="7258684" y="3031489"/>
              <a:ext cx="232240" cy="458534"/>
              <a:chOff x="3658991" y="2553803"/>
              <a:chExt cx="573284" cy="1131890"/>
            </a:xfrm>
          </p:grpSpPr>
          <p:sp>
            <p:nvSpPr>
              <p:cNvPr id="787" name="フリーフォーム 786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8" name="台形 787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9" name="台形 788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0" name="片側の 2 つの角を丸めた四角形 789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1" name="円/楕円 790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2" name="円/楕円 791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3" name="円/楕円 792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94" name="グループ化 793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799" name="台形 798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1" name="台形 800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2" name="グループ化 801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803" name="直角三角形 802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4" name="直角三角形 803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95" name="フリーフォーム 794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円/楕円 795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7" name="円/楕円 796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8" name="フリーフォーム 797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5" name="グループ化 704"/>
            <p:cNvGrpSpPr/>
            <p:nvPr/>
          </p:nvGrpSpPr>
          <p:grpSpPr>
            <a:xfrm>
              <a:off x="6286259" y="3023996"/>
              <a:ext cx="214539" cy="488161"/>
              <a:chOff x="2973387" y="1258323"/>
              <a:chExt cx="506414" cy="1152290"/>
            </a:xfrm>
          </p:grpSpPr>
          <p:sp>
            <p:nvSpPr>
              <p:cNvPr id="775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6" name="台形 775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7" name="フリーフォーム 776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8" name="円/楕円 777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9" name="円/楕円 778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円/楕円 779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二等辺三角形 780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2" name="フリーフォーム 781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3" name="フリーフォーム 782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円/楕円 783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円/楕円 784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6" name="グループ化 705"/>
            <p:cNvGrpSpPr/>
            <p:nvPr/>
          </p:nvGrpSpPr>
          <p:grpSpPr>
            <a:xfrm>
              <a:off x="6631812" y="3036440"/>
              <a:ext cx="214539" cy="485367"/>
              <a:chOff x="2973387" y="2540000"/>
              <a:chExt cx="506414" cy="1145693"/>
            </a:xfrm>
          </p:grpSpPr>
          <p:sp>
            <p:nvSpPr>
              <p:cNvPr id="755" name="フリーフォーム 754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6" name="台形 755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7" name="フリーフォーム 756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8" name="円/楕円 757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9" name="円/楕円 758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0" name="円/楕円 759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1" name="二等辺三角形 760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2" name="フリーフォーム 761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3" name="フリーフォーム 762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4" name="円/楕円 763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5" name="円/楕円 764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66" name="グループ化 765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767" name="グループ化 766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772" name="月 77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3" name="月 77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4" name="月 77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68" name="グループ化 767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769" name="月 768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0" name="月 769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71" name="月 770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707" name="グループ化 706"/>
            <p:cNvGrpSpPr/>
            <p:nvPr/>
          </p:nvGrpSpPr>
          <p:grpSpPr>
            <a:xfrm>
              <a:off x="6966151" y="3041706"/>
              <a:ext cx="214539" cy="491193"/>
              <a:chOff x="2973387" y="3791166"/>
              <a:chExt cx="506414" cy="1159447"/>
            </a:xfrm>
          </p:grpSpPr>
          <p:sp>
            <p:nvSpPr>
              <p:cNvPr id="739" name="円/楕円 738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0" name="円/楕円 739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1" name="台形 740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2" name="フリーフォーム 741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3" name="円/楕円 742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円/楕円 743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二等辺三角形 744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フリーフォーム 745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7" name="フリーフォーム 746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8" name="円/楕円 747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9" name="円/楕円 748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0" name="円/楕円 749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2" name="月 751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3" name="フリーフォーム 752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4" name="フリーフォーム 753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708" name="台形 707"/>
            <p:cNvSpPr/>
            <p:nvPr/>
          </p:nvSpPr>
          <p:spPr>
            <a:xfrm>
              <a:off x="5938458" y="3465028"/>
              <a:ext cx="1827773" cy="183967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9" name="台形 708"/>
            <p:cNvSpPr/>
            <p:nvPr/>
          </p:nvSpPr>
          <p:spPr>
            <a:xfrm flipV="1">
              <a:off x="5938458" y="3648996"/>
              <a:ext cx="1827773" cy="2118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710" name="グループ化 709"/>
            <p:cNvGrpSpPr/>
            <p:nvPr/>
          </p:nvGrpSpPr>
          <p:grpSpPr>
            <a:xfrm>
              <a:off x="6161686" y="3223267"/>
              <a:ext cx="261189" cy="519514"/>
              <a:chOff x="4293177" y="24746"/>
              <a:chExt cx="563563" cy="1120947"/>
            </a:xfrm>
          </p:grpSpPr>
          <p:sp>
            <p:nvSpPr>
              <p:cNvPr id="732" name="台形 731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3" name="片側の 2 つの角を丸めた四角形 732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4" name="円/楕円 733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円/楕円 734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6" name="円/楕円 735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7" name="台形 736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8" name="フリーフォーム 737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1" name="グループ化 710"/>
            <p:cNvGrpSpPr/>
            <p:nvPr/>
          </p:nvGrpSpPr>
          <p:grpSpPr>
            <a:xfrm>
              <a:off x="6540181" y="3210736"/>
              <a:ext cx="261189" cy="532045"/>
              <a:chOff x="4293177" y="1262628"/>
              <a:chExt cx="563563" cy="1147985"/>
            </a:xfrm>
          </p:grpSpPr>
          <p:sp>
            <p:nvSpPr>
              <p:cNvPr id="725" name="台形 724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片側の 2 つの角を丸めた四角形 725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7" name="円/楕円 726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8" name="円/楕円 727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9" name="円/楕円 728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0" name="台形 729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1" name="星 16 730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2" name="グループ化 711"/>
            <p:cNvGrpSpPr/>
            <p:nvPr/>
          </p:nvGrpSpPr>
          <p:grpSpPr>
            <a:xfrm>
              <a:off x="6894559" y="3218195"/>
              <a:ext cx="265516" cy="524586"/>
              <a:chOff x="4293177" y="2553803"/>
              <a:chExt cx="572899" cy="1131890"/>
            </a:xfrm>
          </p:grpSpPr>
          <p:sp>
            <p:nvSpPr>
              <p:cNvPr id="718" name="台形 717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9" name="片側の 2 つの角を丸めた四角形 718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0" name="円/楕円 719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1" name="円/楕円 720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円/楕円 721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台形 722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4" name="フリーフォーム 723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13" name="グループ化 712"/>
            <p:cNvGrpSpPr/>
            <p:nvPr/>
          </p:nvGrpSpPr>
          <p:grpSpPr>
            <a:xfrm>
              <a:off x="7302239" y="3221205"/>
              <a:ext cx="234703" cy="521576"/>
              <a:chOff x="2376487" y="6336189"/>
              <a:chExt cx="506414" cy="1125395"/>
            </a:xfrm>
          </p:grpSpPr>
          <p:sp>
            <p:nvSpPr>
              <p:cNvPr id="714" name="台形 713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5" name="フリーフォーム 714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6" name="台形 715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7" name="フリーフォーム 716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5" name="グループ化 804"/>
          <p:cNvGrpSpPr/>
          <p:nvPr/>
        </p:nvGrpSpPr>
        <p:grpSpPr>
          <a:xfrm>
            <a:off x="2524230" y="2790050"/>
            <a:ext cx="1258640" cy="1585663"/>
            <a:chOff x="2524230" y="2790050"/>
            <a:chExt cx="1258640" cy="1585663"/>
          </a:xfrm>
        </p:grpSpPr>
        <p:grpSp>
          <p:nvGrpSpPr>
            <p:cNvPr id="806" name="グループ化 805"/>
            <p:cNvGrpSpPr/>
            <p:nvPr/>
          </p:nvGrpSpPr>
          <p:grpSpPr>
            <a:xfrm>
              <a:off x="2973160" y="3533564"/>
              <a:ext cx="360779" cy="545917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878" name="正方形/長方形 877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正方形/長方形 878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正方形/長方形 879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7" name="グループ化 806"/>
            <p:cNvGrpSpPr/>
            <p:nvPr/>
          </p:nvGrpSpPr>
          <p:grpSpPr>
            <a:xfrm>
              <a:off x="2524230" y="2790050"/>
              <a:ext cx="1258640" cy="814918"/>
              <a:chOff x="4341019" y="709056"/>
              <a:chExt cx="1515269" cy="981075"/>
            </a:xfrm>
          </p:grpSpPr>
          <p:sp>
            <p:nvSpPr>
              <p:cNvPr id="875" name="角丸四角形 874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6" name="角丸四角形 875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7" name="角丸四角形 876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8" name="グループ化 807"/>
            <p:cNvGrpSpPr/>
            <p:nvPr/>
          </p:nvGrpSpPr>
          <p:grpSpPr>
            <a:xfrm>
              <a:off x="2794799" y="3484576"/>
              <a:ext cx="248903" cy="569870"/>
              <a:chOff x="2973387" y="3791166"/>
              <a:chExt cx="506414" cy="1159447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859" name="円/楕円 858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円/楕円 859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台形 860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フリーフォーム 861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円/楕円 862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円/楕円 863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5" name="二等辺三角形 864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6" name="フリーフォーム 865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7" name="フリーフォーム 866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8" name="円/楕円 867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9" name="円/楕円 868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0" name="円/楕円 869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1" name="月 870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月 871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3" name="フリーフォーム 872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フリーフォーム 873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9" name="グループ化 808"/>
            <p:cNvGrpSpPr/>
            <p:nvPr/>
          </p:nvGrpSpPr>
          <p:grpSpPr>
            <a:xfrm>
              <a:off x="3257375" y="3483133"/>
              <a:ext cx="248903" cy="563110"/>
              <a:chOff x="2973387" y="2540000"/>
              <a:chExt cx="506414" cy="114569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839" name="フリーフォーム 838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台形 839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フリーフォーム 840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円/楕円 841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円/楕円 842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円/楕円 843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二等辺三角形 844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フリーフォーム 845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フリーフォーム 846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円/楕円 847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848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50" name="グループ化 849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851" name="グループ化 850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856" name="月 855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7" name="月 856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8" name="月 857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52" name="グループ化 851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853" name="月 852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4" name="月 853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55" name="月 854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810" name="グループ化 809"/>
            <p:cNvGrpSpPr/>
            <p:nvPr/>
          </p:nvGrpSpPr>
          <p:grpSpPr>
            <a:xfrm>
              <a:off x="2634109" y="3631799"/>
              <a:ext cx="267557" cy="567571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827" name="フリーフォーム 826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8" name="台形 827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フリーフォーム 828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0" name="円/楕円 829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1" name="円/楕円 830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2" name="円/楕円 831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3" name="二等辺三角形 832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4" name="フリーフォーム 833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5" name="フリーフォーム 834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6" name="円/楕円 835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7" name="円/楕円 836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8" name="フリーフォーム 837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11" name="グループ化 810"/>
            <p:cNvGrpSpPr/>
            <p:nvPr/>
          </p:nvGrpSpPr>
          <p:grpSpPr>
            <a:xfrm>
              <a:off x="3365895" y="3585546"/>
              <a:ext cx="248903" cy="566352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815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6" name="台形 815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フリーフォーム 816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円/楕円 817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9" name="円/楕円 818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0" name="円/楕円 819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1" name="二等辺三角形 820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2" name="フリーフォーム 821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フリーフォーム 822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4" name="円/楕円 823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5" name="円/楕円 824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6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12" name="グループ化 811"/>
            <p:cNvGrpSpPr/>
            <p:nvPr/>
          </p:nvGrpSpPr>
          <p:grpSpPr>
            <a:xfrm>
              <a:off x="2587853" y="3885369"/>
              <a:ext cx="1135678" cy="490344"/>
              <a:chOff x="4417615" y="2025822"/>
              <a:chExt cx="1367235" cy="377969"/>
            </a:xfrm>
          </p:grpSpPr>
          <p:sp>
            <p:nvSpPr>
              <p:cNvPr id="813" name="フリーフォーム 812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正方形/長方形 813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81" name="グループ化 880"/>
          <p:cNvGrpSpPr/>
          <p:nvPr/>
        </p:nvGrpSpPr>
        <p:grpSpPr>
          <a:xfrm>
            <a:off x="407496" y="3593806"/>
            <a:ext cx="1638250" cy="698354"/>
            <a:chOff x="407496" y="3593806"/>
            <a:chExt cx="1638250" cy="698354"/>
          </a:xfrm>
        </p:grpSpPr>
        <p:grpSp>
          <p:nvGrpSpPr>
            <p:cNvPr id="882" name="グループ化 881"/>
            <p:cNvGrpSpPr/>
            <p:nvPr/>
          </p:nvGrpSpPr>
          <p:grpSpPr>
            <a:xfrm>
              <a:off x="1709904" y="3604138"/>
              <a:ext cx="243010" cy="482470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960" name="星 32 959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1" name="台形 960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2" name="台形 961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3" name="片側の 2 つの角を丸めた四角形 962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4" name="円/楕円 963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5" name="円/楕円 964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6" name="円/楕円 965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67" name="グループ化 966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971" name="台形 97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2" name="フリーフォーム 97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3" name="台形 97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4" name="グループ化 97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75" name="直角三角形 97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6" name="直角三角形 97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68" name="フリーフォーム 967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9" name="円/楕円 968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0" name="円/楕円 969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3" name="グループ化 882"/>
            <p:cNvGrpSpPr/>
            <p:nvPr/>
          </p:nvGrpSpPr>
          <p:grpSpPr>
            <a:xfrm>
              <a:off x="1424453" y="3593806"/>
              <a:ext cx="243010" cy="503134"/>
              <a:chOff x="3668712" y="3783800"/>
              <a:chExt cx="563563" cy="1166813"/>
            </a:xfrm>
            <a:scene3d>
              <a:camera prst="orthographicFront">
                <a:rot lat="0" lon="1799990" rev="0"/>
              </a:camera>
              <a:lightRig rig="threePt" dir="t"/>
            </a:scene3d>
          </p:grpSpPr>
          <p:sp>
            <p:nvSpPr>
              <p:cNvPr id="942" name="フリーフォーム 941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3" name="台形 942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4" name="台形 943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片側の 2 つの角を丸めた四角形 944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円/楕円 945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円/楕円 946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円/楕円 947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9" name="グループ化 948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954" name="台形 953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6" name="台形 955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57" name="グループ化 956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58" name="直角三角形 957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9" name="直角三角形 958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50" name="フリーフォーム 949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円/楕円 950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円/楕円 951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3" name="台形 952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4" name="グループ化 883"/>
            <p:cNvGrpSpPr/>
            <p:nvPr/>
          </p:nvGrpSpPr>
          <p:grpSpPr>
            <a:xfrm>
              <a:off x="1139001" y="3603695"/>
              <a:ext cx="243010" cy="483357"/>
              <a:chOff x="3668712" y="24747"/>
              <a:chExt cx="563563" cy="1120946"/>
            </a:xfrm>
          </p:grpSpPr>
          <p:sp>
            <p:nvSpPr>
              <p:cNvPr id="925" name="台形 924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6" name="台形 925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7" name="フリーフォーム 926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8" name="片側の 2 つの角を丸めた四角形 927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9" name="円/楕円 928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0" name="円/楕円 929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1" name="円/楕円 930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32" name="グループ化 931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936" name="台形 93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フリーフォーム 93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台形 93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39" name="グループ化 93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40" name="直角三角形 93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1" name="直角三角形 94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33" name="フリーフォーム 932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4" name="円/楕円 933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5" name="円/楕円 934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5" name="グループ化 884"/>
            <p:cNvGrpSpPr/>
            <p:nvPr/>
          </p:nvGrpSpPr>
          <p:grpSpPr>
            <a:xfrm>
              <a:off x="853549" y="3597865"/>
              <a:ext cx="243010" cy="495016"/>
              <a:chOff x="3668712" y="1262628"/>
              <a:chExt cx="563563" cy="1147985"/>
            </a:xfrm>
            <a:scene3d>
              <a:camera prst="orthographicFront">
                <a:rot lat="0" lon="19799962" rev="0"/>
              </a:camera>
              <a:lightRig rig="threePt" dir="t"/>
            </a:scene3d>
          </p:grpSpPr>
          <p:sp>
            <p:nvSpPr>
              <p:cNvPr id="908" name="星 16 907"/>
              <p:cNvSpPr/>
              <p:nvPr/>
            </p:nvSpPr>
            <p:spPr>
              <a:xfrm>
                <a:off x="3706789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9" name="台形 908"/>
              <p:cNvSpPr/>
              <p:nvPr/>
            </p:nvSpPr>
            <p:spPr>
              <a:xfrm>
                <a:off x="3855244" y="184387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台形 909"/>
              <p:cNvSpPr/>
              <p:nvPr/>
            </p:nvSpPr>
            <p:spPr>
              <a:xfrm>
                <a:off x="3871911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片側の 2 つの角を丸めた四角形 910"/>
              <p:cNvSpPr/>
              <p:nvPr/>
            </p:nvSpPr>
            <p:spPr>
              <a:xfrm>
                <a:off x="3668712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円/楕円 911"/>
              <p:cNvSpPr/>
              <p:nvPr/>
            </p:nvSpPr>
            <p:spPr>
              <a:xfrm rot="20700000">
                <a:off x="3719795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3" name="円/楕円 912"/>
              <p:cNvSpPr/>
              <p:nvPr/>
            </p:nvSpPr>
            <p:spPr>
              <a:xfrm rot="900000" flipH="1">
                <a:off x="4075952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円/楕円 913"/>
              <p:cNvSpPr/>
              <p:nvPr/>
            </p:nvSpPr>
            <p:spPr>
              <a:xfrm>
                <a:off x="37631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15" name="グループ化 914"/>
              <p:cNvGrpSpPr/>
              <p:nvPr/>
            </p:nvGrpSpPr>
            <p:grpSpPr>
              <a:xfrm>
                <a:off x="3832589" y="188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919" name="台形 918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0" name="フリーフォーム 919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台形 920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wdUpDiag">
                  <a:fgClr>
                    <a:srgbClr val="5B9BD5">
                      <a:lumMod val="75000"/>
                    </a:srgbClr>
                  </a:fgClr>
                  <a:bgClr>
                    <a:srgbClr val="4472C4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2" name="グループ化 921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23" name="直角三角形 922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4" name="直角三角形 923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16" name="フリーフォーム 915"/>
              <p:cNvSpPr/>
              <p:nvPr/>
            </p:nvSpPr>
            <p:spPr>
              <a:xfrm flipH="1">
                <a:off x="3783806" y="184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7" name="円/楕円 916"/>
              <p:cNvSpPr/>
              <p:nvPr/>
            </p:nvSpPr>
            <p:spPr>
              <a:xfrm>
                <a:off x="383258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8" name="円/楕円 917"/>
              <p:cNvSpPr/>
              <p:nvPr/>
            </p:nvSpPr>
            <p:spPr>
              <a:xfrm>
                <a:off x="4016738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6" name="グループ化 885"/>
            <p:cNvGrpSpPr/>
            <p:nvPr/>
          </p:nvGrpSpPr>
          <p:grpSpPr>
            <a:xfrm>
              <a:off x="563906" y="3601335"/>
              <a:ext cx="247202" cy="488075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890" name="フリーフォーム 889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1" name="台形 890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2" name="台形 891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3" name="片側の 2 つの角を丸めた四角形 892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4" name="円/楕円 893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5" name="円/楕円 894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97" name="グループ化 896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902" name="台形 901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フリーフォーム 902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台形 903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05" name="グループ化 904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906" name="直角三角形 905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直角三角形 906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98" name="フリーフォーム 897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9" name="円/楕円 898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0" name="円/楕円 899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1" name="フリーフォーム 900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87" name="グループ化 886"/>
            <p:cNvGrpSpPr/>
            <p:nvPr/>
          </p:nvGrpSpPr>
          <p:grpSpPr>
            <a:xfrm>
              <a:off x="407496" y="4016851"/>
              <a:ext cx="1638250" cy="275309"/>
              <a:chOff x="2220912" y="2934493"/>
              <a:chExt cx="1400176" cy="399257"/>
            </a:xfrm>
          </p:grpSpPr>
          <p:sp>
            <p:nvSpPr>
              <p:cNvPr id="888" name="フリーフォーム 887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9" name="円/楕円 888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77" name="グループ化 976"/>
          <p:cNvGrpSpPr/>
          <p:nvPr/>
        </p:nvGrpSpPr>
        <p:grpSpPr>
          <a:xfrm>
            <a:off x="7874025" y="3201792"/>
            <a:ext cx="1624480" cy="1051854"/>
            <a:chOff x="7826035" y="3201792"/>
            <a:chExt cx="1624480" cy="1051854"/>
          </a:xfrm>
        </p:grpSpPr>
        <p:grpSp>
          <p:nvGrpSpPr>
            <p:cNvPr id="978" name="グループ化 977"/>
            <p:cNvGrpSpPr/>
            <p:nvPr/>
          </p:nvGrpSpPr>
          <p:grpSpPr>
            <a:xfrm>
              <a:off x="8244695" y="3201792"/>
              <a:ext cx="787160" cy="424150"/>
              <a:chOff x="4341019" y="709056"/>
              <a:chExt cx="1515269" cy="981075"/>
            </a:xfrm>
          </p:grpSpPr>
          <p:sp>
            <p:nvSpPr>
              <p:cNvPr id="1049" name="角丸四角形 1048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0" name="角丸四角形 1049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1" name="角丸四角形 1050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79" name="テキスト ボックス 978"/>
            <p:cNvSpPr txBox="1"/>
            <p:nvPr/>
          </p:nvSpPr>
          <p:spPr>
            <a:xfrm>
              <a:off x="8348274" y="3376350"/>
              <a:ext cx="148246" cy="783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980" name="台形 979"/>
            <p:cNvSpPr/>
            <p:nvPr/>
          </p:nvSpPr>
          <p:spPr>
            <a:xfrm>
              <a:off x="7976656" y="3748969"/>
              <a:ext cx="1323239" cy="10518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1" name="台形 980"/>
            <p:cNvSpPr/>
            <p:nvPr/>
          </p:nvSpPr>
          <p:spPr>
            <a:xfrm>
              <a:off x="7826035" y="3955443"/>
              <a:ext cx="1624480" cy="107691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82" name="グループ化 981"/>
            <p:cNvGrpSpPr/>
            <p:nvPr/>
          </p:nvGrpSpPr>
          <p:grpSpPr>
            <a:xfrm>
              <a:off x="9003944" y="3510809"/>
              <a:ext cx="171377" cy="387717"/>
              <a:chOff x="2376487" y="0"/>
              <a:chExt cx="506414" cy="1145693"/>
            </a:xfrm>
          </p:grpSpPr>
          <p:sp>
            <p:nvSpPr>
              <p:cNvPr id="1047" name="フリーフォーム 1046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8" name="フリーフォーム 1047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>
              <a:off x="8126604" y="3521265"/>
              <a:ext cx="190717" cy="379343"/>
              <a:chOff x="4293177" y="24746"/>
              <a:chExt cx="563563" cy="1120947"/>
            </a:xfrm>
          </p:grpSpPr>
          <p:sp>
            <p:nvSpPr>
              <p:cNvPr id="1040" name="台形 1039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片側の 2 つの角を丸めた四角形 1040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2" name="円/楕円 1041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円/楕円 1042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円/楕円 1043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台形 1044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6" name="フリーフォーム 1045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>
              <a:off x="8383409" y="3510809"/>
              <a:ext cx="190717" cy="388493"/>
              <a:chOff x="4293177" y="1262628"/>
              <a:chExt cx="563563" cy="1147985"/>
            </a:xfrm>
          </p:grpSpPr>
          <p:sp>
            <p:nvSpPr>
              <p:cNvPr id="1033" name="台形 1032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片側の 2 つの角を丸めた四角形 1033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5" name="円/楕円 1034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6" name="円/楕円 1035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7" name="円/楕円 1036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8" name="台形 1037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星 16 1038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>
              <a:off x="8747573" y="3517089"/>
              <a:ext cx="193876" cy="383046"/>
              <a:chOff x="4293177" y="2553803"/>
              <a:chExt cx="572899" cy="1131890"/>
            </a:xfrm>
          </p:grpSpPr>
          <p:sp>
            <p:nvSpPr>
              <p:cNvPr id="1026" name="台形 1025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7" name="片側の 2 つの角を丸めた四角形 1026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8" name="円/楕円 1027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9" name="円/楕円 1028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0" name="円/楕円 1029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1" name="台形 1030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2" name="フリーフォーム 1031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>
              <a:off x="8280918" y="3811615"/>
              <a:ext cx="207322" cy="429243"/>
              <a:chOff x="4293177" y="3783800"/>
              <a:chExt cx="563563" cy="1166813"/>
            </a:xfrm>
          </p:grpSpPr>
          <p:sp>
            <p:nvSpPr>
              <p:cNvPr id="1019" name="台形 1018"/>
              <p:cNvSpPr/>
              <p:nvPr/>
            </p:nvSpPr>
            <p:spPr>
              <a:xfrm>
                <a:off x="4496376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0" name="片側の 2 つの角を丸めた四角形 1019"/>
              <p:cNvSpPr/>
              <p:nvPr/>
            </p:nvSpPr>
            <p:spPr>
              <a:xfrm>
                <a:off x="4293177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1" name="円/楕円 1020"/>
              <p:cNvSpPr/>
              <p:nvPr/>
            </p:nvSpPr>
            <p:spPr>
              <a:xfrm rot="20700000">
                <a:off x="4344260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2" name="円/楕円 1021"/>
              <p:cNvSpPr/>
              <p:nvPr/>
            </p:nvSpPr>
            <p:spPr>
              <a:xfrm rot="900000" flipH="1">
                <a:off x="470041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3" name="円/楕円 1022"/>
              <p:cNvSpPr/>
              <p:nvPr/>
            </p:nvSpPr>
            <p:spPr>
              <a:xfrm>
                <a:off x="4387633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4" name="台形 1023"/>
              <p:cNvSpPr/>
              <p:nvPr/>
            </p:nvSpPr>
            <p:spPr>
              <a:xfrm>
                <a:off x="4464470" y="438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5" name="フリーフォーム 1024"/>
              <p:cNvSpPr/>
              <p:nvPr/>
            </p:nvSpPr>
            <p:spPr>
              <a:xfrm flipH="1">
                <a:off x="4332740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7" name="グループ化 986"/>
            <p:cNvGrpSpPr/>
            <p:nvPr/>
          </p:nvGrpSpPr>
          <p:grpSpPr>
            <a:xfrm>
              <a:off x="7998136" y="3812801"/>
              <a:ext cx="186299" cy="421259"/>
              <a:chOff x="2376487" y="2540586"/>
              <a:chExt cx="506414" cy="1145107"/>
            </a:xfrm>
          </p:grpSpPr>
          <p:sp>
            <p:nvSpPr>
              <p:cNvPr id="1016" name="台形 1015"/>
              <p:cNvSpPr/>
              <p:nvPr/>
            </p:nvSpPr>
            <p:spPr>
              <a:xfrm>
                <a:off x="2559843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7" name="フリーフォーム 1016"/>
              <p:cNvSpPr/>
              <p:nvPr/>
            </p:nvSpPr>
            <p:spPr>
              <a:xfrm>
                <a:off x="23764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8" name="フリーフォーム 1017"/>
              <p:cNvSpPr/>
              <p:nvPr/>
            </p:nvSpPr>
            <p:spPr>
              <a:xfrm>
                <a:off x="2398713" y="2540586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8" name="グループ化 987"/>
            <p:cNvGrpSpPr/>
            <p:nvPr/>
          </p:nvGrpSpPr>
          <p:grpSpPr>
            <a:xfrm>
              <a:off x="8793264" y="3828834"/>
              <a:ext cx="200260" cy="424812"/>
              <a:chOff x="2368121" y="5041896"/>
              <a:chExt cx="544366" cy="1154768"/>
            </a:xfrm>
          </p:grpSpPr>
          <p:sp>
            <p:nvSpPr>
              <p:cNvPr id="1013" name="台形 1012"/>
              <p:cNvSpPr/>
              <p:nvPr/>
            </p:nvSpPr>
            <p:spPr>
              <a:xfrm>
                <a:off x="25709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4" name="フリーフォーム 1013"/>
              <p:cNvSpPr/>
              <p:nvPr/>
            </p:nvSpPr>
            <p:spPr>
              <a:xfrm flipH="1">
                <a:off x="23681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>
                <a:off x="23764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9" name="グループ化 988"/>
            <p:cNvGrpSpPr/>
            <p:nvPr/>
          </p:nvGrpSpPr>
          <p:grpSpPr>
            <a:xfrm>
              <a:off x="9072045" y="3812225"/>
              <a:ext cx="186299" cy="414007"/>
              <a:chOff x="2376487" y="6336189"/>
              <a:chExt cx="506414" cy="1125395"/>
            </a:xfrm>
          </p:grpSpPr>
          <p:sp>
            <p:nvSpPr>
              <p:cNvPr id="1009" name="台形 1008"/>
              <p:cNvSpPr/>
              <p:nvPr/>
            </p:nvSpPr>
            <p:spPr>
              <a:xfrm>
                <a:off x="2558256" y="680435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0" name="フリーフォーム 1009"/>
              <p:cNvSpPr/>
              <p:nvPr/>
            </p:nvSpPr>
            <p:spPr>
              <a:xfrm>
                <a:off x="2376487" y="693453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1" name="台形 1010"/>
              <p:cNvSpPr/>
              <p:nvPr/>
            </p:nvSpPr>
            <p:spPr>
              <a:xfrm>
                <a:off x="2518761" y="6891904"/>
                <a:ext cx="220976" cy="60093"/>
              </a:xfrm>
              <a:prstGeom prst="trapezoid">
                <a:avLst>
                  <a:gd name="adj" fmla="val 66009"/>
                </a:avLst>
              </a:prstGeom>
              <a:pattFill prst="smGri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2" name="フリーフォーム 1011"/>
              <p:cNvSpPr/>
              <p:nvPr/>
            </p:nvSpPr>
            <p:spPr>
              <a:xfrm>
                <a:off x="2380156" y="6336189"/>
                <a:ext cx="499076" cy="593355"/>
              </a:xfrm>
              <a:custGeom>
                <a:avLst/>
                <a:gdLst>
                  <a:gd name="connsiteX0" fmla="*/ 248765 w 499076"/>
                  <a:gd name="connsiteY0" fmla="*/ 0 h 593355"/>
                  <a:gd name="connsiteX1" fmla="*/ 490408 w 499076"/>
                  <a:gd name="connsiteY1" fmla="*/ 212294 h 593355"/>
                  <a:gd name="connsiteX2" fmla="*/ 494867 w 499076"/>
                  <a:gd name="connsiteY2" fmla="*/ 259971 h 593355"/>
                  <a:gd name="connsiteX3" fmla="*/ 496772 w 499076"/>
                  <a:gd name="connsiteY3" fmla="*/ 264671 h 593355"/>
                  <a:gd name="connsiteX4" fmla="*/ 495707 w 499076"/>
                  <a:gd name="connsiteY4" fmla="*/ 279092 h 593355"/>
                  <a:gd name="connsiteX5" fmla="*/ 499076 w 499076"/>
                  <a:gd name="connsiteY5" fmla="*/ 293791 h 593355"/>
                  <a:gd name="connsiteX6" fmla="*/ 495707 w 499076"/>
                  <a:gd name="connsiteY6" fmla="*/ 308494 h 593355"/>
                  <a:gd name="connsiteX7" fmla="*/ 496772 w 499076"/>
                  <a:gd name="connsiteY7" fmla="*/ 322921 h 593355"/>
                  <a:gd name="connsiteX8" fmla="*/ 491513 w 499076"/>
                  <a:gd name="connsiteY8" fmla="*/ 335892 h 593355"/>
                  <a:gd name="connsiteX9" fmla="*/ 490575 w 499076"/>
                  <a:gd name="connsiteY9" fmla="*/ 348622 h 593355"/>
                  <a:gd name="connsiteX10" fmla="*/ 425989 w 499076"/>
                  <a:gd name="connsiteY10" fmla="*/ 553225 h 593355"/>
                  <a:gd name="connsiteX11" fmla="*/ 324112 w 499076"/>
                  <a:gd name="connsiteY11" fmla="*/ 530054 h 593355"/>
                  <a:gd name="connsiteX12" fmla="*/ 249540 w 499076"/>
                  <a:gd name="connsiteY12" fmla="*/ 593355 h 593355"/>
                  <a:gd name="connsiteX13" fmla="*/ 174968 w 499076"/>
                  <a:gd name="connsiteY13" fmla="*/ 530052 h 593355"/>
                  <a:gd name="connsiteX14" fmla="*/ 73091 w 499076"/>
                  <a:gd name="connsiteY14" fmla="*/ 553224 h 593355"/>
                  <a:gd name="connsiteX15" fmla="*/ 8503 w 499076"/>
                  <a:gd name="connsiteY15" fmla="*/ 348619 h 593355"/>
                  <a:gd name="connsiteX16" fmla="*/ 7565 w 499076"/>
                  <a:gd name="connsiteY16" fmla="*/ 335896 h 593355"/>
                  <a:gd name="connsiteX17" fmla="*/ 2306 w 499076"/>
                  <a:gd name="connsiteY17" fmla="*/ 322922 h 593355"/>
                  <a:gd name="connsiteX18" fmla="*/ 3373 w 499076"/>
                  <a:gd name="connsiteY18" fmla="*/ 308492 h 593355"/>
                  <a:gd name="connsiteX19" fmla="*/ 0 w 499076"/>
                  <a:gd name="connsiteY19" fmla="*/ 293791 h 593355"/>
                  <a:gd name="connsiteX20" fmla="*/ 3371 w 499076"/>
                  <a:gd name="connsiteY20" fmla="*/ 279088 h 593355"/>
                  <a:gd name="connsiteX21" fmla="*/ 2411 w 499076"/>
                  <a:gd name="connsiteY21" fmla="*/ 266074 h 593355"/>
                  <a:gd name="connsiteX22" fmla="*/ 2111 w 499076"/>
                  <a:gd name="connsiteY22" fmla="*/ 265877 h 593355"/>
                  <a:gd name="connsiteX23" fmla="*/ 248765 w 499076"/>
                  <a:gd name="connsiteY23" fmla="*/ 0 h 593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99076" h="593355">
                    <a:moveTo>
                      <a:pt x="248765" y="0"/>
                    </a:moveTo>
                    <a:cubicBezTo>
                      <a:pt x="367960" y="0"/>
                      <a:pt x="467408" y="91138"/>
                      <a:pt x="490408" y="212294"/>
                    </a:cubicBezTo>
                    <a:lnTo>
                      <a:pt x="494867" y="259971"/>
                    </a:lnTo>
                    <a:lnTo>
                      <a:pt x="496772" y="264671"/>
                    </a:lnTo>
                    <a:lnTo>
                      <a:pt x="495707" y="279092"/>
                    </a:lnTo>
                    <a:lnTo>
                      <a:pt x="499076" y="293791"/>
                    </a:lnTo>
                    <a:lnTo>
                      <a:pt x="495707" y="308494"/>
                    </a:lnTo>
                    <a:lnTo>
                      <a:pt x="496772" y="322921"/>
                    </a:lnTo>
                    <a:lnTo>
                      <a:pt x="491513" y="335892"/>
                    </a:lnTo>
                    <a:lnTo>
                      <a:pt x="490575" y="348622"/>
                    </a:lnTo>
                    <a:lnTo>
                      <a:pt x="425989" y="553225"/>
                    </a:lnTo>
                    <a:lnTo>
                      <a:pt x="324112" y="530054"/>
                    </a:lnTo>
                    <a:lnTo>
                      <a:pt x="249540" y="593355"/>
                    </a:lnTo>
                    <a:lnTo>
                      <a:pt x="174968" y="530052"/>
                    </a:lnTo>
                    <a:lnTo>
                      <a:pt x="73091" y="553224"/>
                    </a:lnTo>
                    <a:lnTo>
                      <a:pt x="8503" y="348619"/>
                    </a:lnTo>
                    <a:lnTo>
                      <a:pt x="7565" y="335896"/>
                    </a:lnTo>
                    <a:lnTo>
                      <a:pt x="2306" y="322922"/>
                    </a:lnTo>
                    <a:lnTo>
                      <a:pt x="3373" y="308492"/>
                    </a:lnTo>
                    <a:lnTo>
                      <a:pt x="0" y="293791"/>
                    </a:lnTo>
                    <a:lnTo>
                      <a:pt x="3371" y="279088"/>
                    </a:lnTo>
                    <a:lnTo>
                      <a:pt x="2411" y="266074"/>
                    </a:lnTo>
                    <a:lnTo>
                      <a:pt x="2111" y="265877"/>
                    </a:lnTo>
                    <a:cubicBezTo>
                      <a:pt x="2111" y="119037"/>
                      <a:pt x="112542" y="0"/>
                      <a:pt x="24876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90" name="グループ化 989"/>
            <p:cNvGrpSpPr/>
            <p:nvPr/>
          </p:nvGrpSpPr>
          <p:grpSpPr>
            <a:xfrm>
              <a:off x="8571397" y="3354367"/>
              <a:ext cx="181535" cy="358423"/>
              <a:chOff x="3658991" y="2553803"/>
              <a:chExt cx="573284" cy="1131890"/>
            </a:xfrm>
          </p:grpSpPr>
          <p:sp>
            <p:nvSpPr>
              <p:cNvPr id="991" name="フリーフォーム 990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台形 991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台形 992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円/楕円 994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円/楕円 995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円/楕円 996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003" name="台形 1002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4" name="フリーフォーム 1003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5" name="台形 1004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06" name="グループ化 1005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007" name="直角三角形 1006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8" name="直角三角形 1007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99" name="フリーフォーム 998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0" name="円/楕円 999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1" name="円/楕円 1000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2" name="フリーフォーム 1001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52" name="グループ化 1051"/>
          <p:cNvGrpSpPr/>
          <p:nvPr/>
        </p:nvGrpSpPr>
        <p:grpSpPr>
          <a:xfrm>
            <a:off x="4167909" y="1313532"/>
            <a:ext cx="1580977" cy="998341"/>
            <a:chOff x="4167909" y="1313532"/>
            <a:chExt cx="1580977" cy="998341"/>
          </a:xfrm>
        </p:grpSpPr>
        <p:grpSp>
          <p:nvGrpSpPr>
            <p:cNvPr id="1053" name="グループ化 1052"/>
            <p:cNvGrpSpPr/>
            <p:nvPr/>
          </p:nvGrpSpPr>
          <p:grpSpPr>
            <a:xfrm>
              <a:off x="5049209" y="1316152"/>
              <a:ext cx="242480" cy="548578"/>
              <a:chOff x="2973387" y="2540000"/>
              <a:chExt cx="506414" cy="1145693"/>
            </a:xfrm>
          </p:grpSpPr>
          <p:sp>
            <p:nvSpPr>
              <p:cNvPr id="1108" name="フリーフォーム 1107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9" name="台形 1108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0" name="フリーフォーム 1109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1" name="円/楕円 1110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2" name="円/楕円 1111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3" name="円/楕円 1112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4" name="二等辺三角形 1113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5" name="フリーフォーム 1114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6" name="フリーフォーム 1115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7" name="円/楕円 1116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8" name="円/楕円 1117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9" name="グループ化 1118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120" name="グループ化 1119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25" name="月 112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6" name="月 112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7" name="月 112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21" name="グループ化 1120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22" name="月 112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3" name="月 112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24" name="月 112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54" name="グループ化 1053"/>
            <p:cNvGrpSpPr/>
            <p:nvPr/>
          </p:nvGrpSpPr>
          <p:grpSpPr>
            <a:xfrm>
              <a:off x="4309343" y="1374160"/>
              <a:ext cx="284994" cy="644760"/>
              <a:chOff x="2973387" y="2540000"/>
              <a:chExt cx="506414" cy="1145693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088" name="フリーフォーム 1087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台形 1088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フリーフォーム 1089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3" name="円/楕円 1092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4" name="二等辺三角形 1093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5" name="フリーフォーム 1094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6" name="フリーフォーム 1095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7" name="円/楕円 1096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8" name="円/楕円 1097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9" name="グループ化 1098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100" name="グループ化 1099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05" name="月 1104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6" name="月 1105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7" name="月 1106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01" name="グループ化 1100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02" name="月 1101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3" name="月 1102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04" name="月 1103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055" name="グループ化 1054"/>
            <p:cNvGrpSpPr/>
            <p:nvPr/>
          </p:nvGrpSpPr>
          <p:grpSpPr>
            <a:xfrm>
              <a:off x="4627900" y="1313532"/>
              <a:ext cx="243128" cy="550043"/>
              <a:chOff x="2973387" y="0"/>
              <a:chExt cx="506414" cy="1145693"/>
            </a:xfrm>
          </p:grpSpPr>
          <p:sp>
            <p:nvSpPr>
              <p:cNvPr id="1077" name="フリーフォーム 1076"/>
              <p:cNvSpPr/>
              <p:nvPr/>
            </p:nvSpPr>
            <p:spPr>
              <a:xfrm>
                <a:off x="29896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8" name="台形 1077"/>
              <p:cNvSpPr/>
              <p:nvPr/>
            </p:nvSpPr>
            <p:spPr>
              <a:xfrm>
                <a:off x="3155155" y="48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9" name="フリーフォーム 1078"/>
              <p:cNvSpPr/>
              <p:nvPr/>
            </p:nvSpPr>
            <p:spPr>
              <a:xfrm>
                <a:off x="29733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0" name="円/楕円 1079"/>
              <p:cNvSpPr/>
              <p:nvPr/>
            </p:nvSpPr>
            <p:spPr>
              <a:xfrm rot="20700000">
                <a:off x="299533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1" name="円/楕円 1080"/>
              <p:cNvSpPr/>
              <p:nvPr/>
            </p:nvSpPr>
            <p:spPr>
              <a:xfrm rot="900000" flipH="1">
                <a:off x="3357567" y="25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1081"/>
              <p:cNvSpPr/>
              <p:nvPr/>
            </p:nvSpPr>
            <p:spPr>
              <a:xfrm>
                <a:off x="30392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3" name="二等辺三角形 1082"/>
              <p:cNvSpPr/>
              <p:nvPr/>
            </p:nvSpPr>
            <p:spPr>
              <a:xfrm rot="10800000">
                <a:off x="3126581" y="67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フリーフォーム 1083"/>
              <p:cNvSpPr/>
              <p:nvPr/>
            </p:nvSpPr>
            <p:spPr>
              <a:xfrm rot="16200000" flipH="1">
                <a:off x="3070173" y="57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フリーフォーム 1084"/>
              <p:cNvSpPr/>
              <p:nvPr/>
            </p:nvSpPr>
            <p:spPr>
              <a:xfrm>
                <a:off x="3100839" y="61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円/楕円 1085"/>
              <p:cNvSpPr/>
              <p:nvPr/>
            </p:nvSpPr>
            <p:spPr>
              <a:xfrm>
                <a:off x="311345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>
                <a:off x="3297601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56" name="グループ化 1055"/>
            <p:cNvGrpSpPr/>
            <p:nvPr/>
          </p:nvGrpSpPr>
          <p:grpSpPr>
            <a:xfrm>
              <a:off x="5331269" y="1357479"/>
              <a:ext cx="317156" cy="656645"/>
              <a:chOff x="3668712" y="3783800"/>
              <a:chExt cx="563563" cy="1166813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059" name="フリーフォーム 1058"/>
              <p:cNvSpPr/>
              <p:nvPr/>
            </p:nvSpPr>
            <p:spPr>
              <a:xfrm>
                <a:off x="3707265" y="3783800"/>
                <a:ext cx="483888" cy="500328"/>
              </a:xfrm>
              <a:custGeom>
                <a:avLst/>
                <a:gdLst>
                  <a:gd name="connsiteX0" fmla="*/ 235410 w 483888"/>
                  <a:gd name="connsiteY0" fmla="*/ 1001 h 462091"/>
                  <a:gd name="connsiteX1" fmla="*/ 282896 w 483888"/>
                  <a:gd name="connsiteY1" fmla="*/ 32435 h 462091"/>
                  <a:gd name="connsiteX2" fmla="*/ 282918 w 483888"/>
                  <a:gd name="connsiteY2" fmla="*/ 32430 h 462091"/>
                  <a:gd name="connsiteX3" fmla="*/ 302838 w 483888"/>
                  <a:gd name="connsiteY3" fmla="*/ 28205 h 462091"/>
                  <a:gd name="connsiteX4" fmla="*/ 331014 w 483888"/>
                  <a:gd name="connsiteY4" fmla="*/ 63887 h 462091"/>
                  <a:gd name="connsiteX5" fmla="*/ 331382 w 483888"/>
                  <a:gd name="connsiteY5" fmla="*/ 63801 h 462091"/>
                  <a:gd name="connsiteX6" fmla="*/ 347599 w 483888"/>
                  <a:gd name="connsiteY6" fmla="*/ 60050 h 462091"/>
                  <a:gd name="connsiteX7" fmla="*/ 361732 w 483888"/>
                  <a:gd name="connsiteY7" fmla="*/ 64174 h 462091"/>
                  <a:gd name="connsiteX8" fmla="*/ 368772 w 483888"/>
                  <a:gd name="connsiteY8" fmla="*/ 74098 h 462091"/>
                  <a:gd name="connsiteX9" fmla="*/ 374866 w 483888"/>
                  <a:gd name="connsiteY9" fmla="*/ 71966 h 462091"/>
                  <a:gd name="connsiteX10" fmla="*/ 397179 w 483888"/>
                  <a:gd name="connsiteY10" fmla="*/ 75045 h 462091"/>
                  <a:gd name="connsiteX11" fmla="*/ 423935 w 483888"/>
                  <a:gd name="connsiteY11" fmla="*/ 108875 h 462091"/>
                  <a:gd name="connsiteX12" fmla="*/ 424753 w 483888"/>
                  <a:gd name="connsiteY12" fmla="*/ 109349 h 462091"/>
                  <a:gd name="connsiteX13" fmla="*/ 469778 w 483888"/>
                  <a:gd name="connsiteY13" fmla="*/ 133290 h 462091"/>
                  <a:gd name="connsiteX14" fmla="*/ 466298 w 483888"/>
                  <a:gd name="connsiteY14" fmla="*/ 190131 h 462091"/>
                  <a:gd name="connsiteX15" fmla="*/ 466314 w 483888"/>
                  <a:gd name="connsiteY15" fmla="*/ 190148 h 462091"/>
                  <a:gd name="connsiteX16" fmla="*/ 479932 w 483888"/>
                  <a:gd name="connsiteY16" fmla="*/ 205286 h 462091"/>
                  <a:gd name="connsiteX17" fmla="*/ 463119 w 483888"/>
                  <a:gd name="connsiteY17" fmla="*/ 247528 h 462091"/>
                  <a:gd name="connsiteX18" fmla="*/ 463377 w 483888"/>
                  <a:gd name="connsiteY18" fmla="*/ 247804 h 462091"/>
                  <a:gd name="connsiteX19" fmla="*/ 474735 w 483888"/>
                  <a:gd name="connsiteY19" fmla="*/ 259973 h 462091"/>
                  <a:gd name="connsiteX20" fmla="*/ 478229 w 483888"/>
                  <a:gd name="connsiteY20" fmla="*/ 274274 h 462091"/>
                  <a:gd name="connsiteX21" fmla="*/ 471839 w 483888"/>
                  <a:gd name="connsiteY21" fmla="*/ 288202 h 462091"/>
                  <a:gd name="connsiteX22" fmla="*/ 467792 w 483888"/>
                  <a:gd name="connsiteY22" fmla="*/ 290423 h 462091"/>
                  <a:gd name="connsiteX23" fmla="*/ 471829 w 483888"/>
                  <a:gd name="connsiteY23" fmla="*/ 295569 h 462091"/>
                  <a:gd name="connsiteX24" fmla="*/ 462268 w 483888"/>
                  <a:gd name="connsiteY24" fmla="*/ 332012 h 462091"/>
                  <a:gd name="connsiteX25" fmla="*/ 462285 w 483888"/>
                  <a:gd name="connsiteY25" fmla="*/ 332142 h 462091"/>
                  <a:gd name="connsiteX26" fmla="*/ 464755 w 483888"/>
                  <a:gd name="connsiteY26" fmla="*/ 350897 h 462091"/>
                  <a:gd name="connsiteX27" fmla="*/ 457193 w 483888"/>
                  <a:gd name="connsiteY27" fmla="*/ 371584 h 462091"/>
                  <a:gd name="connsiteX28" fmla="*/ 432214 w 483888"/>
                  <a:gd name="connsiteY28" fmla="*/ 395019 h 462091"/>
                  <a:gd name="connsiteX29" fmla="*/ 400842 w 483888"/>
                  <a:gd name="connsiteY29" fmla="*/ 437671 h 462091"/>
                  <a:gd name="connsiteX30" fmla="*/ 342023 w 483888"/>
                  <a:gd name="connsiteY30" fmla="*/ 443650 h 462091"/>
                  <a:gd name="connsiteX31" fmla="*/ 304805 w 483888"/>
                  <a:gd name="connsiteY31" fmla="*/ 461954 h 462091"/>
                  <a:gd name="connsiteX32" fmla="*/ 269242 w 483888"/>
                  <a:gd name="connsiteY32" fmla="*/ 433114 h 462091"/>
                  <a:gd name="connsiteX33" fmla="*/ 262391 w 483888"/>
                  <a:gd name="connsiteY33" fmla="*/ 435689 h 462091"/>
                  <a:gd name="connsiteX34" fmla="*/ 260349 w 483888"/>
                  <a:gd name="connsiteY34" fmla="*/ 437670 h 462091"/>
                  <a:gd name="connsiteX35" fmla="*/ 201531 w 483888"/>
                  <a:gd name="connsiteY35" fmla="*/ 443649 h 462091"/>
                  <a:gd name="connsiteX36" fmla="*/ 164311 w 483888"/>
                  <a:gd name="connsiteY36" fmla="*/ 461952 h 462091"/>
                  <a:gd name="connsiteX37" fmla="*/ 128750 w 483888"/>
                  <a:gd name="connsiteY37" fmla="*/ 433113 h 462091"/>
                  <a:gd name="connsiteX38" fmla="*/ 76122 w 483888"/>
                  <a:gd name="connsiteY38" fmla="*/ 439718 h 462091"/>
                  <a:gd name="connsiteX39" fmla="*/ 60365 w 483888"/>
                  <a:gd name="connsiteY39" fmla="*/ 387806 h 462091"/>
                  <a:gd name="connsiteX40" fmla="*/ 27967 w 483888"/>
                  <a:gd name="connsiteY40" fmla="*/ 319685 h 462091"/>
                  <a:gd name="connsiteX41" fmla="*/ 18682 w 483888"/>
                  <a:gd name="connsiteY41" fmla="*/ 301509 h 462091"/>
                  <a:gd name="connsiteX42" fmla="*/ 25188 w 483888"/>
                  <a:gd name="connsiteY42" fmla="*/ 279584 h 462091"/>
                  <a:gd name="connsiteX43" fmla="*/ 22976 w 483888"/>
                  <a:gd name="connsiteY43" fmla="*/ 272706 h 462091"/>
                  <a:gd name="connsiteX44" fmla="*/ 64 w 483888"/>
                  <a:gd name="connsiteY44" fmla="*/ 237467 h 462091"/>
                  <a:gd name="connsiteX45" fmla="*/ 16335 w 483888"/>
                  <a:gd name="connsiteY45" fmla="*/ 202546 h 462091"/>
                  <a:gd name="connsiteX46" fmla="*/ 12789 w 483888"/>
                  <a:gd name="connsiteY46" fmla="*/ 161296 h 462091"/>
                  <a:gd name="connsiteX47" fmla="*/ 46619 w 483888"/>
                  <a:gd name="connsiteY47" fmla="*/ 134540 h 462091"/>
                  <a:gd name="connsiteX48" fmla="*/ 47093 w 483888"/>
                  <a:gd name="connsiteY48" fmla="*/ 133722 h 462091"/>
                  <a:gd name="connsiteX49" fmla="*/ 71034 w 483888"/>
                  <a:gd name="connsiteY49" fmla="*/ 88697 h 462091"/>
                  <a:gd name="connsiteX50" fmla="*/ 101501 w 483888"/>
                  <a:gd name="connsiteY50" fmla="*/ 77116 h 462091"/>
                  <a:gd name="connsiteX51" fmla="*/ 110972 w 483888"/>
                  <a:gd name="connsiteY51" fmla="*/ 82524 h 462091"/>
                  <a:gd name="connsiteX52" fmla="*/ 113568 w 483888"/>
                  <a:gd name="connsiteY52" fmla="*/ 79832 h 462091"/>
                  <a:gd name="connsiteX53" fmla="*/ 131114 w 483888"/>
                  <a:gd name="connsiteY53" fmla="*/ 72248 h 462091"/>
                  <a:gd name="connsiteX54" fmla="*/ 148670 w 483888"/>
                  <a:gd name="connsiteY54" fmla="*/ 34751 h 462091"/>
                  <a:gd name="connsiteX55" fmla="*/ 191345 w 483888"/>
                  <a:gd name="connsiteY55" fmla="*/ 28494 h 462091"/>
                  <a:gd name="connsiteX56" fmla="*/ 192164 w 483888"/>
                  <a:gd name="connsiteY56" fmla="*/ 28023 h 462091"/>
                  <a:gd name="connsiteX57" fmla="*/ 235410 w 483888"/>
                  <a:gd name="connsiteY57" fmla="*/ 1001 h 462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83888" h="462091">
                    <a:moveTo>
                      <a:pt x="235410" y="1001"/>
                    </a:moveTo>
                    <a:cubicBezTo>
                      <a:pt x="260516" y="-3843"/>
                      <a:pt x="280279" y="9245"/>
                      <a:pt x="282896" y="32435"/>
                    </a:cubicBezTo>
                    <a:lnTo>
                      <a:pt x="282918" y="32430"/>
                    </a:lnTo>
                    <a:lnTo>
                      <a:pt x="302838" y="28205"/>
                    </a:lnTo>
                    <a:cubicBezTo>
                      <a:pt x="321278" y="28749"/>
                      <a:pt x="334078" y="42872"/>
                      <a:pt x="331014" y="63887"/>
                    </a:cubicBezTo>
                    <a:lnTo>
                      <a:pt x="331382" y="63801"/>
                    </a:lnTo>
                    <a:lnTo>
                      <a:pt x="347599" y="60050"/>
                    </a:lnTo>
                    <a:cubicBezTo>
                      <a:pt x="352875" y="60098"/>
                      <a:pt x="357742" y="61474"/>
                      <a:pt x="361732" y="64174"/>
                    </a:cubicBezTo>
                    <a:lnTo>
                      <a:pt x="368772" y="74098"/>
                    </a:lnTo>
                    <a:lnTo>
                      <a:pt x="374866" y="71966"/>
                    </a:lnTo>
                    <a:cubicBezTo>
                      <a:pt x="382048" y="71349"/>
                      <a:pt x="389793" y="72350"/>
                      <a:pt x="397179" y="75045"/>
                    </a:cubicBezTo>
                    <a:cubicBezTo>
                      <a:pt x="414476" y="81362"/>
                      <a:pt x="425586" y="95408"/>
                      <a:pt x="423935" y="108875"/>
                    </a:cubicBezTo>
                    <a:cubicBezTo>
                      <a:pt x="424210" y="109031"/>
                      <a:pt x="424478" y="109193"/>
                      <a:pt x="424753" y="109349"/>
                    </a:cubicBezTo>
                    <a:cubicBezTo>
                      <a:pt x="442667" y="112281"/>
                      <a:pt x="459173" y="121059"/>
                      <a:pt x="469778" y="133290"/>
                    </a:cubicBezTo>
                    <a:cubicBezTo>
                      <a:pt x="486526" y="152610"/>
                      <a:pt x="485073" y="176268"/>
                      <a:pt x="466298" y="190131"/>
                    </a:cubicBezTo>
                    <a:lnTo>
                      <a:pt x="466314" y="190148"/>
                    </a:lnTo>
                    <a:lnTo>
                      <a:pt x="479932" y="205286"/>
                    </a:lnTo>
                    <a:cubicBezTo>
                      <a:pt x="488682" y="221528"/>
                      <a:pt x="482851" y="239674"/>
                      <a:pt x="463119" y="247528"/>
                    </a:cubicBezTo>
                    <a:lnTo>
                      <a:pt x="463377" y="247804"/>
                    </a:lnTo>
                    <a:lnTo>
                      <a:pt x="474735" y="259973"/>
                    </a:lnTo>
                    <a:cubicBezTo>
                      <a:pt x="477330" y="264566"/>
                      <a:pt x="478573" y="269469"/>
                      <a:pt x="478229" y="274274"/>
                    </a:cubicBezTo>
                    <a:cubicBezTo>
                      <a:pt x="477853" y="279563"/>
                      <a:pt x="475589" y="284343"/>
                      <a:pt x="471839" y="288202"/>
                    </a:cubicBezTo>
                    <a:lnTo>
                      <a:pt x="467792" y="290423"/>
                    </a:lnTo>
                    <a:lnTo>
                      <a:pt x="471829" y="295569"/>
                    </a:lnTo>
                    <a:cubicBezTo>
                      <a:pt x="474744" y="306731"/>
                      <a:pt x="471157" y="320411"/>
                      <a:pt x="462268" y="332012"/>
                    </a:cubicBezTo>
                    <a:lnTo>
                      <a:pt x="462285" y="332142"/>
                    </a:lnTo>
                    <a:lnTo>
                      <a:pt x="464755" y="350897"/>
                    </a:lnTo>
                    <a:cubicBezTo>
                      <a:pt x="463883" y="357701"/>
                      <a:pt x="461336" y="364805"/>
                      <a:pt x="457193" y="371584"/>
                    </a:cubicBezTo>
                    <a:cubicBezTo>
                      <a:pt x="451182" y="381428"/>
                      <a:pt x="442297" y="389765"/>
                      <a:pt x="432214" y="395019"/>
                    </a:cubicBezTo>
                    <a:cubicBezTo>
                      <a:pt x="427633" y="411472"/>
                      <a:pt x="416076" y="427182"/>
                      <a:pt x="400842" y="437671"/>
                    </a:cubicBezTo>
                    <a:cubicBezTo>
                      <a:pt x="380589" y="451615"/>
                      <a:pt x="357343" y="453979"/>
                      <a:pt x="342023" y="443650"/>
                    </a:cubicBezTo>
                    <a:cubicBezTo>
                      <a:pt x="331290" y="454260"/>
                      <a:pt x="317717" y="460932"/>
                      <a:pt x="304805" y="461954"/>
                    </a:cubicBezTo>
                    <a:cubicBezTo>
                      <a:pt x="285183" y="463507"/>
                      <a:pt x="270772" y="451817"/>
                      <a:pt x="269242" y="433114"/>
                    </a:cubicBezTo>
                    <a:lnTo>
                      <a:pt x="262391" y="435689"/>
                    </a:lnTo>
                    <a:lnTo>
                      <a:pt x="260349" y="437670"/>
                    </a:lnTo>
                    <a:cubicBezTo>
                      <a:pt x="240096" y="451615"/>
                      <a:pt x="216849" y="453978"/>
                      <a:pt x="201531" y="443649"/>
                    </a:cubicBezTo>
                    <a:cubicBezTo>
                      <a:pt x="190797" y="454260"/>
                      <a:pt x="177224" y="460931"/>
                      <a:pt x="164311" y="461952"/>
                    </a:cubicBezTo>
                    <a:cubicBezTo>
                      <a:pt x="144690" y="463506"/>
                      <a:pt x="130279" y="451817"/>
                      <a:pt x="128750" y="433113"/>
                    </a:cubicBezTo>
                    <a:cubicBezTo>
                      <a:pt x="110728" y="444591"/>
                      <a:pt x="90693" y="447105"/>
                      <a:pt x="76122" y="439718"/>
                    </a:cubicBezTo>
                    <a:cubicBezTo>
                      <a:pt x="58953" y="431013"/>
                      <a:pt x="52663" y="410300"/>
                      <a:pt x="60365" y="387806"/>
                    </a:cubicBezTo>
                    <a:cubicBezTo>
                      <a:pt x="28579" y="384680"/>
                      <a:pt x="13961" y="353952"/>
                      <a:pt x="27967" y="319685"/>
                    </a:cubicBezTo>
                    <a:cubicBezTo>
                      <a:pt x="22197" y="315503"/>
                      <a:pt x="19077" y="308974"/>
                      <a:pt x="18682" y="301509"/>
                    </a:cubicBezTo>
                    <a:lnTo>
                      <a:pt x="25188" y="279584"/>
                    </a:lnTo>
                    <a:lnTo>
                      <a:pt x="22976" y="272706"/>
                    </a:lnTo>
                    <a:cubicBezTo>
                      <a:pt x="8800" y="271231"/>
                      <a:pt x="-890" y="256332"/>
                      <a:pt x="64" y="237467"/>
                    </a:cubicBezTo>
                    <a:cubicBezTo>
                      <a:pt x="751" y="223819"/>
                      <a:pt x="6934" y="210545"/>
                      <a:pt x="16335" y="202546"/>
                    </a:cubicBezTo>
                    <a:cubicBezTo>
                      <a:pt x="8790" y="192274"/>
                      <a:pt x="7397" y="176069"/>
                      <a:pt x="12789" y="161296"/>
                    </a:cubicBezTo>
                    <a:cubicBezTo>
                      <a:pt x="19106" y="143999"/>
                      <a:pt x="33152" y="132889"/>
                      <a:pt x="46619" y="134540"/>
                    </a:cubicBezTo>
                    <a:cubicBezTo>
                      <a:pt x="46776" y="134265"/>
                      <a:pt x="46937" y="133997"/>
                      <a:pt x="47093" y="133722"/>
                    </a:cubicBezTo>
                    <a:cubicBezTo>
                      <a:pt x="50025" y="115808"/>
                      <a:pt x="58804" y="99303"/>
                      <a:pt x="71034" y="88697"/>
                    </a:cubicBezTo>
                    <a:cubicBezTo>
                      <a:pt x="80694" y="80324"/>
                      <a:pt x="91439" y="76499"/>
                      <a:pt x="101501" y="77116"/>
                    </a:cubicBezTo>
                    <a:lnTo>
                      <a:pt x="110972" y="82524"/>
                    </a:lnTo>
                    <a:lnTo>
                      <a:pt x="113568" y="79832"/>
                    </a:lnTo>
                    <a:cubicBezTo>
                      <a:pt x="119011" y="76019"/>
                      <a:pt x="125044" y="73361"/>
                      <a:pt x="131114" y="72248"/>
                    </a:cubicBezTo>
                    <a:cubicBezTo>
                      <a:pt x="129716" y="59579"/>
                      <a:pt x="136613" y="44849"/>
                      <a:pt x="148670" y="34751"/>
                    </a:cubicBezTo>
                    <a:cubicBezTo>
                      <a:pt x="162789" y="22930"/>
                      <a:pt x="180508" y="20331"/>
                      <a:pt x="191345" y="28494"/>
                    </a:cubicBezTo>
                    <a:cubicBezTo>
                      <a:pt x="191618" y="28334"/>
                      <a:pt x="191892" y="28184"/>
                      <a:pt x="192164" y="28023"/>
                    </a:cubicBezTo>
                    <a:cubicBezTo>
                      <a:pt x="203660" y="13976"/>
                      <a:pt x="219516" y="4071"/>
                      <a:pt x="235410" y="1001"/>
                    </a:cubicBez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0" name="台形 1059"/>
              <p:cNvSpPr/>
              <p:nvPr/>
            </p:nvSpPr>
            <p:spPr>
              <a:xfrm>
                <a:off x="3855244" y="4383875"/>
                <a:ext cx="190498" cy="57151"/>
              </a:xfrm>
              <a:prstGeom prst="trapezoid">
                <a:avLst>
                  <a:gd name="adj" fmla="val 12879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-12700"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1" name="台形 1060"/>
              <p:cNvSpPr/>
              <p:nvPr/>
            </p:nvSpPr>
            <p:spPr>
              <a:xfrm>
                <a:off x="3871911" y="428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2" name="片側の 2 つの角を丸めた四角形 1061"/>
              <p:cNvSpPr/>
              <p:nvPr/>
            </p:nvSpPr>
            <p:spPr>
              <a:xfrm>
                <a:off x="3668712" y="442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円/楕円 1062"/>
              <p:cNvSpPr/>
              <p:nvPr/>
            </p:nvSpPr>
            <p:spPr>
              <a:xfrm rot="20700000">
                <a:off x="3719795" y="405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円/楕円 1063"/>
              <p:cNvSpPr/>
              <p:nvPr/>
            </p:nvSpPr>
            <p:spPr>
              <a:xfrm rot="900000" flipH="1">
                <a:off x="4075952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円/楕円 1064"/>
              <p:cNvSpPr/>
              <p:nvPr/>
            </p:nvSpPr>
            <p:spPr>
              <a:xfrm>
                <a:off x="37631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6" name="グループ化 1065"/>
              <p:cNvGrpSpPr/>
              <p:nvPr/>
            </p:nvGrpSpPr>
            <p:grpSpPr>
              <a:xfrm>
                <a:off x="3832589" y="4423560"/>
                <a:ext cx="235810" cy="373464"/>
                <a:chOff x="3832589" y="2158997"/>
                <a:chExt cx="235810" cy="373464"/>
              </a:xfrm>
            </p:grpSpPr>
            <p:sp>
              <p:nvSpPr>
                <p:cNvPr id="1071" name="台形 1070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2" name="フリーフォーム 1071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3" name="台形 1072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shingle">
                  <a:fgClr>
                    <a:srgbClr val="ED7D31">
                      <a:lumMod val="40000"/>
                      <a:lumOff val="60000"/>
                    </a:srgbClr>
                  </a:fgClr>
                  <a:bgClr>
                    <a:srgbClr val="ED7D31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74" name="グループ化 1073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075" name="直角三角形 1074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6" name="直角三角形 1075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67" name="フリーフォーム 1066"/>
              <p:cNvSpPr/>
              <p:nvPr/>
            </p:nvSpPr>
            <p:spPr>
              <a:xfrm flipH="1">
                <a:off x="3783806" y="438263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openDmnd">
                <a:fgClr>
                  <a:srgbClr val="ED7D31">
                    <a:lumMod val="5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円/楕円 1067"/>
              <p:cNvSpPr/>
              <p:nvPr/>
            </p:nvSpPr>
            <p:spPr>
              <a:xfrm>
                <a:off x="383258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円/楕円 1068"/>
              <p:cNvSpPr/>
              <p:nvPr/>
            </p:nvSpPr>
            <p:spPr>
              <a:xfrm>
                <a:off x="4016738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台形 1069"/>
              <p:cNvSpPr/>
              <p:nvPr/>
            </p:nvSpPr>
            <p:spPr>
              <a:xfrm>
                <a:off x="3900221" y="4180240"/>
                <a:ext cx="100078" cy="54413"/>
              </a:xfrm>
              <a:prstGeom prst="trapezoid">
                <a:avLst>
                  <a:gd name="adj" fmla="val 42948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57" name="台形 1056"/>
            <p:cNvSpPr/>
            <p:nvPr/>
          </p:nvSpPr>
          <p:spPr>
            <a:xfrm>
              <a:off x="4167909" y="1803948"/>
              <a:ext cx="1580977" cy="431345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A5A5A5">
                    <a:lumMod val="67000"/>
                  </a:srgbClr>
                </a:gs>
                <a:gs pos="48000">
                  <a:srgbClr val="A5A5A5">
                    <a:lumMod val="97000"/>
                    <a:lumOff val="3000"/>
                  </a:srgbClr>
                </a:gs>
                <a:gs pos="100000">
                  <a:srgbClr val="A5A5A5">
                    <a:lumMod val="60000"/>
                    <a:lumOff val="4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8" name="台形 1057"/>
            <p:cNvSpPr/>
            <p:nvPr/>
          </p:nvSpPr>
          <p:spPr>
            <a:xfrm flipV="1">
              <a:off x="4167909" y="2235293"/>
              <a:ext cx="1580977" cy="76580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28" name="グループ化 1127"/>
          <p:cNvGrpSpPr/>
          <p:nvPr/>
        </p:nvGrpSpPr>
        <p:grpSpPr>
          <a:xfrm>
            <a:off x="5938458" y="1079787"/>
            <a:ext cx="1827773" cy="718785"/>
            <a:chOff x="5938458" y="1079787"/>
            <a:chExt cx="1827773" cy="718785"/>
          </a:xfrm>
        </p:grpSpPr>
        <p:grpSp>
          <p:nvGrpSpPr>
            <p:cNvPr id="1129" name="グループ化 1128"/>
            <p:cNvGrpSpPr/>
            <p:nvPr/>
          </p:nvGrpSpPr>
          <p:grpSpPr>
            <a:xfrm>
              <a:off x="6472887" y="1079787"/>
              <a:ext cx="214539" cy="488161"/>
              <a:chOff x="2973387" y="1258323"/>
              <a:chExt cx="506414" cy="1152290"/>
            </a:xfrm>
          </p:grpSpPr>
          <p:sp>
            <p:nvSpPr>
              <p:cNvPr id="1194" name="フローチャート: 論理積ゲート 1950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5" name="台形 1194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6" name="フリーフォーム 1195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7" name="円/楕円 1196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8" name="円/楕円 1197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9" name="円/楕円 1198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0" name="二等辺三角形 1199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1" name="フリーフォーム 1200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2" name="フリーフォーム 1201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3" name="円/楕円 1202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4" name="円/楕円 1203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05" name="フローチャート: 論理積ゲート 1961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0" name="グループ化 1129"/>
            <p:cNvGrpSpPr/>
            <p:nvPr/>
          </p:nvGrpSpPr>
          <p:grpSpPr>
            <a:xfrm>
              <a:off x="6818440" y="1092231"/>
              <a:ext cx="214539" cy="485367"/>
              <a:chOff x="2973387" y="2540000"/>
              <a:chExt cx="506414" cy="1145693"/>
            </a:xfrm>
          </p:grpSpPr>
          <p:sp>
            <p:nvSpPr>
              <p:cNvPr id="1174" name="フリーフォーム 1173"/>
              <p:cNvSpPr/>
              <p:nvPr/>
            </p:nvSpPr>
            <p:spPr>
              <a:xfrm>
                <a:off x="2995613" y="2540000"/>
                <a:ext cx="461962" cy="668814"/>
              </a:xfrm>
              <a:custGeom>
                <a:avLst/>
                <a:gdLst>
                  <a:gd name="connsiteX0" fmla="*/ 205582 w 496520"/>
                  <a:gd name="connsiteY0" fmla="*/ 0 h 668814"/>
                  <a:gd name="connsiteX1" fmla="*/ 247014 w 496520"/>
                  <a:gd name="connsiteY1" fmla="*/ 4430 h 668814"/>
                  <a:gd name="connsiteX2" fmla="*/ 248260 w 496520"/>
                  <a:gd name="connsiteY2" fmla="*/ 4840 h 668814"/>
                  <a:gd name="connsiteX3" fmla="*/ 249506 w 496520"/>
                  <a:gd name="connsiteY3" fmla="*/ 4430 h 668814"/>
                  <a:gd name="connsiteX4" fmla="*/ 290938 w 496520"/>
                  <a:gd name="connsiteY4" fmla="*/ 0 h 668814"/>
                  <a:gd name="connsiteX5" fmla="*/ 496520 w 496520"/>
                  <a:gd name="connsiteY5" fmla="*/ 218041 h 668814"/>
                  <a:gd name="connsiteX6" fmla="*/ 480365 w 496520"/>
                  <a:gd name="connsiteY6" fmla="*/ 302913 h 668814"/>
                  <a:gd name="connsiteX7" fmla="*/ 458671 w 496520"/>
                  <a:gd name="connsiteY7" fmla="*/ 337040 h 668814"/>
                  <a:gd name="connsiteX8" fmla="*/ 465963 w 496520"/>
                  <a:gd name="connsiteY8" fmla="*/ 398879 h 668814"/>
                  <a:gd name="connsiteX9" fmla="*/ 308293 w 496520"/>
                  <a:gd name="connsiteY9" fmla="*/ 668814 h 668814"/>
                  <a:gd name="connsiteX10" fmla="*/ 369699 w 496520"/>
                  <a:gd name="connsiteY10" fmla="*/ 551644 h 668814"/>
                  <a:gd name="connsiteX11" fmla="*/ 375836 w 496520"/>
                  <a:gd name="connsiteY11" fmla="*/ 524277 h 668814"/>
                  <a:gd name="connsiteX12" fmla="*/ 364274 w 496520"/>
                  <a:gd name="connsiteY12" fmla="*/ 541689 h 668814"/>
                  <a:gd name="connsiteX13" fmla="*/ 248260 w 496520"/>
                  <a:gd name="connsiteY13" fmla="*/ 657702 h 668814"/>
                  <a:gd name="connsiteX14" fmla="*/ 132247 w 496520"/>
                  <a:gd name="connsiteY14" fmla="*/ 541689 h 668814"/>
                  <a:gd name="connsiteX15" fmla="*/ 120684 w 496520"/>
                  <a:gd name="connsiteY15" fmla="*/ 524276 h 668814"/>
                  <a:gd name="connsiteX16" fmla="*/ 126821 w 496520"/>
                  <a:gd name="connsiteY16" fmla="*/ 551644 h 668814"/>
                  <a:gd name="connsiteX17" fmla="*/ 188227 w 496520"/>
                  <a:gd name="connsiteY17" fmla="*/ 668814 h 668814"/>
                  <a:gd name="connsiteX18" fmla="*/ 30557 w 496520"/>
                  <a:gd name="connsiteY18" fmla="*/ 398879 h 668814"/>
                  <a:gd name="connsiteX19" fmla="*/ 37850 w 496520"/>
                  <a:gd name="connsiteY19" fmla="*/ 337039 h 668814"/>
                  <a:gd name="connsiteX20" fmla="*/ 16156 w 496520"/>
                  <a:gd name="connsiteY20" fmla="*/ 302913 h 668814"/>
                  <a:gd name="connsiteX21" fmla="*/ 0 w 496520"/>
                  <a:gd name="connsiteY21" fmla="*/ 218041 h 668814"/>
                  <a:gd name="connsiteX22" fmla="*/ 205582 w 496520"/>
                  <a:gd name="connsiteY22" fmla="*/ 0 h 66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496520" h="668814">
                    <a:moveTo>
                      <a:pt x="205582" y="0"/>
                    </a:moveTo>
                    <a:cubicBezTo>
                      <a:pt x="219775" y="0"/>
                      <a:pt x="233631" y="1525"/>
                      <a:pt x="247014" y="4430"/>
                    </a:cubicBezTo>
                    <a:lnTo>
                      <a:pt x="248260" y="4840"/>
                    </a:lnTo>
                    <a:lnTo>
                      <a:pt x="249506" y="4430"/>
                    </a:lnTo>
                    <a:cubicBezTo>
                      <a:pt x="262889" y="1525"/>
                      <a:pt x="276746" y="0"/>
                      <a:pt x="290938" y="0"/>
                    </a:cubicBezTo>
                    <a:cubicBezTo>
                      <a:pt x="404478" y="0"/>
                      <a:pt x="496520" y="97620"/>
                      <a:pt x="496520" y="218041"/>
                    </a:cubicBezTo>
                    <a:cubicBezTo>
                      <a:pt x="496520" y="248147"/>
                      <a:pt x="490768" y="276827"/>
                      <a:pt x="480365" y="302913"/>
                    </a:cubicBezTo>
                    <a:lnTo>
                      <a:pt x="458671" y="337040"/>
                    </a:lnTo>
                    <a:lnTo>
                      <a:pt x="465963" y="398879"/>
                    </a:lnTo>
                    <a:cubicBezTo>
                      <a:pt x="465963" y="547960"/>
                      <a:pt x="395372" y="668814"/>
                      <a:pt x="308293" y="668814"/>
                    </a:cubicBezTo>
                    <a:cubicBezTo>
                      <a:pt x="334436" y="638473"/>
                      <a:pt x="355335" y="598025"/>
                      <a:pt x="369699" y="551644"/>
                    </a:cubicBezTo>
                    <a:lnTo>
                      <a:pt x="375836" y="524277"/>
                    </a:lnTo>
                    <a:lnTo>
                      <a:pt x="364274" y="541689"/>
                    </a:lnTo>
                    <a:lnTo>
                      <a:pt x="248260" y="657702"/>
                    </a:lnTo>
                    <a:lnTo>
                      <a:pt x="132247" y="541689"/>
                    </a:lnTo>
                    <a:lnTo>
                      <a:pt x="120684" y="524276"/>
                    </a:lnTo>
                    <a:lnTo>
                      <a:pt x="126821" y="551644"/>
                    </a:lnTo>
                    <a:cubicBezTo>
                      <a:pt x="141185" y="598025"/>
                      <a:pt x="162085" y="638473"/>
                      <a:pt x="188227" y="668814"/>
                    </a:cubicBezTo>
                    <a:cubicBezTo>
                      <a:pt x="101148" y="668814"/>
                      <a:pt x="30557" y="547960"/>
                      <a:pt x="30557" y="398879"/>
                    </a:cubicBezTo>
                    <a:lnTo>
                      <a:pt x="37850" y="337039"/>
                    </a:lnTo>
                    <a:lnTo>
                      <a:pt x="16156" y="302913"/>
                    </a:lnTo>
                    <a:cubicBezTo>
                      <a:pt x="5753" y="276827"/>
                      <a:pt x="0" y="248147"/>
                      <a:pt x="0" y="218041"/>
                    </a:cubicBezTo>
                    <a:cubicBezTo>
                      <a:pt x="0" y="97620"/>
                      <a:pt x="92042" y="0"/>
                      <a:pt x="205582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5" name="台形 1174"/>
              <p:cNvSpPr/>
              <p:nvPr/>
            </p:nvSpPr>
            <p:spPr>
              <a:xfrm>
                <a:off x="3155155" y="302846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6" name="フリーフォーム 1175"/>
              <p:cNvSpPr/>
              <p:nvPr/>
            </p:nvSpPr>
            <p:spPr>
              <a:xfrm>
                <a:off x="2973387" y="315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7" name="円/楕円 1176"/>
              <p:cNvSpPr/>
              <p:nvPr/>
            </p:nvSpPr>
            <p:spPr>
              <a:xfrm rot="20700000">
                <a:off x="299533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8" name="円/楕円 1177"/>
              <p:cNvSpPr/>
              <p:nvPr/>
            </p:nvSpPr>
            <p:spPr>
              <a:xfrm rot="900000" flipH="1">
                <a:off x="3357567" y="279153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9" name="円/楕円 1178"/>
              <p:cNvSpPr/>
              <p:nvPr/>
            </p:nvSpPr>
            <p:spPr>
              <a:xfrm>
                <a:off x="30392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0" name="二等辺三角形 1179"/>
              <p:cNvSpPr/>
              <p:nvPr/>
            </p:nvSpPr>
            <p:spPr>
              <a:xfrm rot="10800000">
                <a:off x="3126581" y="3211823"/>
                <a:ext cx="200025" cy="212622"/>
              </a:xfrm>
              <a:prstGeom prst="triangle">
                <a:avLst/>
              </a:prstGeom>
              <a:solidFill>
                <a:srgbClr val="FF99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1" name="フリーフォーム 1180"/>
              <p:cNvSpPr/>
              <p:nvPr/>
            </p:nvSpPr>
            <p:spPr>
              <a:xfrm rot="16200000" flipH="1">
                <a:off x="3070173" y="311382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フリーフォーム 1181"/>
              <p:cNvSpPr/>
              <p:nvPr/>
            </p:nvSpPr>
            <p:spPr>
              <a:xfrm>
                <a:off x="3100839" y="315396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円/楕円 1182"/>
              <p:cNvSpPr/>
              <p:nvPr/>
            </p:nvSpPr>
            <p:spPr>
              <a:xfrm>
                <a:off x="311345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円/楕円 1183"/>
              <p:cNvSpPr/>
              <p:nvPr/>
            </p:nvSpPr>
            <p:spPr>
              <a:xfrm>
                <a:off x="3297601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5" name="グループ化 1184"/>
              <p:cNvGrpSpPr/>
              <p:nvPr/>
            </p:nvGrpSpPr>
            <p:grpSpPr>
              <a:xfrm>
                <a:off x="3046204" y="2558073"/>
                <a:ext cx="367714" cy="211254"/>
                <a:chOff x="3063454" y="2552317"/>
                <a:chExt cx="360870" cy="217010"/>
              </a:xfrm>
            </p:grpSpPr>
            <p:grpSp>
              <p:nvGrpSpPr>
                <p:cNvPr id="1186" name="グループ化 1185"/>
                <p:cNvGrpSpPr/>
                <p:nvPr/>
              </p:nvGrpSpPr>
              <p:grpSpPr>
                <a:xfrm>
                  <a:off x="3063454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91" name="月 1190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2" name="月 1191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3" name="月 1192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87" name="グループ化 1186"/>
                <p:cNvGrpSpPr/>
                <p:nvPr/>
              </p:nvGrpSpPr>
              <p:grpSpPr>
                <a:xfrm flipH="1">
                  <a:off x="3265948" y="2552317"/>
                  <a:ext cx="158376" cy="217010"/>
                  <a:chOff x="3063454" y="2552317"/>
                  <a:chExt cx="158376" cy="217010"/>
                </a:xfrm>
              </p:grpSpPr>
              <p:sp>
                <p:nvSpPr>
                  <p:cNvPr id="1188" name="月 1187"/>
                  <p:cNvSpPr/>
                  <p:nvPr/>
                </p:nvSpPr>
                <p:spPr>
                  <a:xfrm>
                    <a:off x="3063454" y="2576129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89" name="月 1188"/>
                  <p:cNvSpPr/>
                  <p:nvPr/>
                </p:nvSpPr>
                <p:spPr>
                  <a:xfrm>
                    <a:off x="3111079" y="2564223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90" name="月 1189"/>
                  <p:cNvSpPr/>
                  <p:nvPr/>
                </p:nvSpPr>
                <p:spPr>
                  <a:xfrm>
                    <a:off x="3158704" y="2552317"/>
                    <a:ext cx="63126" cy="193198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1131" name="グループ化 1130"/>
            <p:cNvGrpSpPr/>
            <p:nvPr/>
          </p:nvGrpSpPr>
          <p:grpSpPr>
            <a:xfrm>
              <a:off x="7152779" y="1097497"/>
              <a:ext cx="214539" cy="491193"/>
              <a:chOff x="2973387" y="3791166"/>
              <a:chExt cx="506414" cy="1159447"/>
            </a:xfrm>
          </p:grpSpPr>
          <p:sp>
            <p:nvSpPr>
              <p:cNvPr id="1158" name="円/楕円 1157"/>
              <p:cNvSpPr/>
              <p:nvPr/>
            </p:nvSpPr>
            <p:spPr>
              <a:xfrm>
                <a:off x="2995342" y="3791166"/>
                <a:ext cx="466996" cy="556147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9" name="円/楕円 1158"/>
              <p:cNvSpPr/>
              <p:nvPr/>
            </p:nvSpPr>
            <p:spPr>
              <a:xfrm>
                <a:off x="3110527" y="3813782"/>
                <a:ext cx="239068" cy="279490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0" name="台形 1159"/>
              <p:cNvSpPr/>
              <p:nvPr/>
            </p:nvSpPr>
            <p:spPr>
              <a:xfrm>
                <a:off x="3155155" y="429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1" name="フリーフォーム 1160"/>
              <p:cNvSpPr/>
              <p:nvPr/>
            </p:nvSpPr>
            <p:spPr>
              <a:xfrm>
                <a:off x="2973387" y="442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2" name="円/楕円 1161"/>
              <p:cNvSpPr/>
              <p:nvPr/>
            </p:nvSpPr>
            <p:spPr>
              <a:xfrm rot="20700000">
                <a:off x="2995337" y="405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3" name="円/楕円 1162"/>
              <p:cNvSpPr/>
              <p:nvPr/>
            </p:nvSpPr>
            <p:spPr>
              <a:xfrm rot="900000" flipH="1">
                <a:off x="3357567" y="405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4" name="二等辺三角形 1163"/>
              <p:cNvSpPr/>
              <p:nvPr/>
            </p:nvSpPr>
            <p:spPr>
              <a:xfrm rot="10800000">
                <a:off x="3126581" y="4476743"/>
                <a:ext cx="200025" cy="212622"/>
              </a:xfrm>
              <a:prstGeom prst="triangle">
                <a:avLst/>
              </a:prstGeom>
              <a:solidFill>
                <a:srgbClr val="9966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5" name="フリーフォーム 1164"/>
              <p:cNvSpPr/>
              <p:nvPr/>
            </p:nvSpPr>
            <p:spPr>
              <a:xfrm rot="16200000" flipH="1">
                <a:off x="3070173" y="437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otGrid">
                <a:fgClr>
                  <a:srgbClr val="9966FF"/>
                </a:fgClr>
                <a:bgClr>
                  <a:srgbClr val="660066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6" name="フリーフォーム 1165"/>
              <p:cNvSpPr/>
              <p:nvPr/>
            </p:nvSpPr>
            <p:spPr>
              <a:xfrm>
                <a:off x="3100839" y="441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7" name="円/楕円 1166"/>
              <p:cNvSpPr/>
              <p:nvPr/>
            </p:nvSpPr>
            <p:spPr>
              <a:xfrm>
                <a:off x="3039268" y="386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8" name="円/楕円 1167"/>
              <p:cNvSpPr/>
              <p:nvPr/>
            </p:nvSpPr>
            <p:spPr>
              <a:xfrm>
                <a:off x="311345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9" name="円/楕円 1168"/>
              <p:cNvSpPr/>
              <p:nvPr/>
            </p:nvSpPr>
            <p:spPr>
              <a:xfrm>
                <a:off x="3297601" y="404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0" name="月 1169"/>
              <p:cNvSpPr/>
              <p:nvPr/>
            </p:nvSpPr>
            <p:spPr>
              <a:xfrm flipH="1">
                <a:off x="3378081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1" name="月 1170"/>
              <p:cNvSpPr/>
              <p:nvPr/>
            </p:nvSpPr>
            <p:spPr>
              <a:xfrm>
                <a:off x="3027615" y="3897800"/>
                <a:ext cx="55464" cy="496969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2" name="フリーフォーム 1171"/>
              <p:cNvSpPr/>
              <p:nvPr/>
            </p:nvSpPr>
            <p:spPr>
              <a:xfrm>
                <a:off x="3055446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73" name="フリーフォーム 1172"/>
              <p:cNvSpPr/>
              <p:nvPr/>
            </p:nvSpPr>
            <p:spPr>
              <a:xfrm flipH="1">
                <a:off x="3250868" y="3821016"/>
                <a:ext cx="154187" cy="220907"/>
              </a:xfrm>
              <a:custGeom>
                <a:avLst/>
                <a:gdLst>
                  <a:gd name="connsiteX0" fmla="*/ 48479 w 154187"/>
                  <a:gd name="connsiteY0" fmla="*/ 77010 h 220907"/>
                  <a:gd name="connsiteX1" fmla="*/ 46275 w 154187"/>
                  <a:gd name="connsiteY1" fmla="*/ 80263 h 220907"/>
                  <a:gd name="connsiteX2" fmla="*/ 41522 w 154187"/>
                  <a:gd name="connsiteY2" fmla="*/ 105067 h 220907"/>
                  <a:gd name="connsiteX3" fmla="*/ 154187 w 154187"/>
                  <a:gd name="connsiteY3" fmla="*/ 0 h 220907"/>
                  <a:gd name="connsiteX4" fmla="*/ 117575 w 154187"/>
                  <a:gd name="connsiteY4" fmla="*/ 90213 h 220907"/>
                  <a:gd name="connsiteX5" fmla="*/ 154187 w 154187"/>
                  <a:gd name="connsiteY5" fmla="*/ 180426 h 220907"/>
                  <a:gd name="connsiteX6" fmla="*/ 80963 w 154187"/>
                  <a:gd name="connsiteY6" fmla="*/ 90213 h 220907"/>
                  <a:gd name="connsiteX7" fmla="*/ 82256 w 154187"/>
                  <a:gd name="connsiteY7" fmla="*/ 82323 h 220907"/>
                  <a:gd name="connsiteX8" fmla="*/ 77094 w 154187"/>
                  <a:gd name="connsiteY8" fmla="*/ 109263 h 220907"/>
                  <a:gd name="connsiteX9" fmla="*/ 113706 w 154187"/>
                  <a:gd name="connsiteY9" fmla="*/ 199476 h 220907"/>
                  <a:gd name="connsiteX10" fmla="*/ 46236 w 154187"/>
                  <a:gd name="connsiteY10" fmla="*/ 144378 h 220907"/>
                  <a:gd name="connsiteX11" fmla="*/ 40591 w 154187"/>
                  <a:gd name="connsiteY11" fmla="*/ 109928 h 220907"/>
                  <a:gd name="connsiteX12" fmla="*/ 36612 w 154187"/>
                  <a:gd name="connsiteY12" fmla="*/ 130694 h 220907"/>
                  <a:gd name="connsiteX13" fmla="*/ 73224 w 154187"/>
                  <a:gd name="connsiteY13" fmla="*/ 220907 h 220907"/>
                  <a:gd name="connsiteX14" fmla="*/ 0 w 154187"/>
                  <a:gd name="connsiteY14" fmla="*/ 130694 h 220907"/>
                  <a:gd name="connsiteX15" fmla="*/ 44722 w 154187"/>
                  <a:gd name="connsiteY15" fmla="*/ 47571 h 220907"/>
                  <a:gd name="connsiteX16" fmla="*/ 70368 w 154187"/>
                  <a:gd name="connsiteY16" fmla="*/ 41192 h 220907"/>
                  <a:gd name="connsiteX17" fmla="*/ 85204 w 154187"/>
                  <a:gd name="connsiteY17" fmla="*/ 26140 h 220907"/>
                  <a:gd name="connsiteX18" fmla="*/ 110252 w 154187"/>
                  <a:gd name="connsiteY18" fmla="*/ 19909 h 220907"/>
                  <a:gd name="connsiteX19" fmla="*/ 125685 w 154187"/>
                  <a:gd name="connsiteY19" fmla="*/ 7090 h 220907"/>
                  <a:gd name="connsiteX20" fmla="*/ 154187 w 154187"/>
                  <a:gd name="connsiteY20" fmla="*/ 0 h 22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54187" h="220907">
                    <a:moveTo>
                      <a:pt x="48479" y="77010"/>
                    </a:moveTo>
                    <a:lnTo>
                      <a:pt x="46275" y="80263"/>
                    </a:lnTo>
                    <a:lnTo>
                      <a:pt x="41522" y="105067"/>
                    </a:lnTo>
                    <a:close/>
                    <a:moveTo>
                      <a:pt x="154187" y="0"/>
                    </a:moveTo>
                    <a:cubicBezTo>
                      <a:pt x="131139" y="21296"/>
                      <a:pt x="117575" y="54719"/>
                      <a:pt x="117575" y="90213"/>
                    </a:cubicBezTo>
                    <a:cubicBezTo>
                      <a:pt x="117575" y="125707"/>
                      <a:pt x="131139" y="159130"/>
                      <a:pt x="154187" y="180426"/>
                    </a:cubicBezTo>
                    <a:cubicBezTo>
                      <a:pt x="113747" y="180426"/>
                      <a:pt x="80963" y="140036"/>
                      <a:pt x="80963" y="90213"/>
                    </a:cubicBezTo>
                    <a:lnTo>
                      <a:pt x="82256" y="82323"/>
                    </a:lnTo>
                    <a:lnTo>
                      <a:pt x="77094" y="109263"/>
                    </a:lnTo>
                    <a:cubicBezTo>
                      <a:pt x="77094" y="144757"/>
                      <a:pt x="90658" y="178180"/>
                      <a:pt x="113706" y="199476"/>
                    </a:cubicBezTo>
                    <a:cubicBezTo>
                      <a:pt x="83376" y="199476"/>
                      <a:pt x="57352" y="176757"/>
                      <a:pt x="46236" y="144378"/>
                    </a:cubicBezTo>
                    <a:lnTo>
                      <a:pt x="40591" y="109928"/>
                    </a:lnTo>
                    <a:lnTo>
                      <a:pt x="36612" y="130694"/>
                    </a:lnTo>
                    <a:cubicBezTo>
                      <a:pt x="36612" y="166188"/>
                      <a:pt x="50176" y="199611"/>
                      <a:pt x="73224" y="220907"/>
                    </a:cubicBezTo>
                    <a:cubicBezTo>
                      <a:pt x="32784" y="220907"/>
                      <a:pt x="0" y="180517"/>
                      <a:pt x="0" y="130694"/>
                    </a:cubicBezTo>
                    <a:cubicBezTo>
                      <a:pt x="0" y="93327"/>
                      <a:pt x="18441" y="61266"/>
                      <a:pt x="44722" y="47571"/>
                    </a:cubicBezTo>
                    <a:lnTo>
                      <a:pt x="70368" y="41192"/>
                    </a:lnTo>
                    <a:lnTo>
                      <a:pt x="85204" y="26140"/>
                    </a:lnTo>
                    <a:lnTo>
                      <a:pt x="110252" y="19909"/>
                    </a:lnTo>
                    <a:lnTo>
                      <a:pt x="125685" y="7090"/>
                    </a:lnTo>
                    <a:cubicBezTo>
                      <a:pt x="134446" y="2525"/>
                      <a:pt x="144077" y="0"/>
                      <a:pt x="154187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132" name="台形 1131"/>
            <p:cNvSpPr/>
            <p:nvPr/>
          </p:nvSpPr>
          <p:spPr>
            <a:xfrm>
              <a:off x="5938458" y="1520819"/>
              <a:ext cx="1827773" cy="183967"/>
            </a:xfrm>
            <a:prstGeom prst="trapezoid">
              <a:avLst>
                <a:gd name="adj" fmla="val 85056"/>
              </a:avLst>
            </a:prstGeom>
            <a:gradFill>
              <a:gsLst>
                <a:gs pos="0">
                  <a:srgbClr val="663300"/>
                </a:gs>
                <a:gs pos="100000">
                  <a:srgbClr val="ED7D31">
                    <a:lumMod val="50000"/>
                  </a:srgbClr>
                </a:gs>
              </a:gsLst>
              <a:lin ang="162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3" name="台形 1132"/>
            <p:cNvSpPr/>
            <p:nvPr/>
          </p:nvSpPr>
          <p:spPr>
            <a:xfrm flipV="1">
              <a:off x="5938458" y="1704787"/>
              <a:ext cx="1827773" cy="21189"/>
            </a:xfrm>
            <a:prstGeom prst="trapezoid">
              <a:avLst>
                <a:gd name="adj" fmla="val 85056"/>
              </a:avLst>
            </a:prstGeom>
            <a:solidFill>
              <a:sysClr val="windowText" lastClr="000000">
                <a:lumMod val="95000"/>
                <a:lumOff val="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34" name="グループ化 1133"/>
            <p:cNvGrpSpPr/>
            <p:nvPr/>
          </p:nvGrpSpPr>
          <p:grpSpPr>
            <a:xfrm>
              <a:off x="6348314" y="1279058"/>
              <a:ext cx="261189" cy="519514"/>
              <a:chOff x="4293177" y="24746"/>
              <a:chExt cx="563563" cy="1120947"/>
            </a:xfrm>
          </p:grpSpPr>
          <p:sp>
            <p:nvSpPr>
              <p:cNvPr id="1151" name="台形 1150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2" name="片側の 2 つの角を丸めた四角形 1151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3" name="円/楕円 1152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4" name="円/楕円 1153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5" name="円/楕円 1154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6" name="台形 1155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7" name="フリーフォーム 1156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5" name="グループ化 1134"/>
            <p:cNvGrpSpPr/>
            <p:nvPr/>
          </p:nvGrpSpPr>
          <p:grpSpPr>
            <a:xfrm>
              <a:off x="6726809" y="1266527"/>
              <a:ext cx="261189" cy="532045"/>
              <a:chOff x="4293177" y="1262628"/>
              <a:chExt cx="563563" cy="1147985"/>
            </a:xfrm>
          </p:grpSpPr>
          <p:sp>
            <p:nvSpPr>
              <p:cNvPr id="1144" name="台形 1143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5" name="片側の 2 つの角を丸めた四角形 1144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6" name="円/楕円 1145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7" name="円/楕円 1146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8" name="円/楕円 1147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9" name="台形 1148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0" name="星 16 1149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36" name="グループ化 1135"/>
            <p:cNvGrpSpPr/>
            <p:nvPr/>
          </p:nvGrpSpPr>
          <p:grpSpPr>
            <a:xfrm>
              <a:off x="7081187" y="1273986"/>
              <a:ext cx="265516" cy="524586"/>
              <a:chOff x="4293177" y="2553803"/>
              <a:chExt cx="572899" cy="1131890"/>
            </a:xfrm>
          </p:grpSpPr>
          <p:sp>
            <p:nvSpPr>
              <p:cNvPr id="1137" name="台形 1136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片側の 2 つの角を丸めた四角形 1137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円/楕円 1138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円/楕円 1139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1" name="円/楕円 1140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2" name="台形 1141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3" name="フリーフォーム 1142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06" name="グループ化 1205"/>
          <p:cNvGrpSpPr/>
          <p:nvPr/>
        </p:nvGrpSpPr>
        <p:grpSpPr>
          <a:xfrm>
            <a:off x="2524230" y="845841"/>
            <a:ext cx="1258640" cy="1585663"/>
            <a:chOff x="2524230" y="845841"/>
            <a:chExt cx="1258640" cy="1585663"/>
          </a:xfrm>
        </p:grpSpPr>
        <p:grpSp>
          <p:nvGrpSpPr>
            <p:cNvPr id="1207" name="グループ化 1206"/>
            <p:cNvGrpSpPr/>
            <p:nvPr/>
          </p:nvGrpSpPr>
          <p:grpSpPr>
            <a:xfrm>
              <a:off x="2973160" y="1589355"/>
              <a:ext cx="360779" cy="545917"/>
              <a:chOff x="4853940" y="1604168"/>
              <a:chExt cx="434340" cy="657226"/>
            </a:xfrm>
            <a:solidFill>
              <a:sysClr val="windowText" lastClr="000000">
                <a:lumMod val="75000"/>
                <a:lumOff val="25000"/>
              </a:sysClr>
            </a:solidFill>
          </p:grpSpPr>
          <p:sp>
            <p:nvSpPr>
              <p:cNvPr id="1241" name="正方形/長方形 1240"/>
              <p:cNvSpPr/>
              <p:nvPr/>
            </p:nvSpPr>
            <p:spPr>
              <a:xfrm>
                <a:off x="4884420" y="1809908"/>
                <a:ext cx="373380" cy="79852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2" name="正方形/長方形 1241"/>
              <p:cNvSpPr/>
              <p:nvPr/>
            </p:nvSpPr>
            <p:spPr>
              <a:xfrm>
                <a:off x="485394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3" name="正方形/長方形 1242"/>
              <p:cNvSpPr/>
              <p:nvPr/>
            </p:nvSpPr>
            <p:spPr>
              <a:xfrm>
                <a:off x="5227320" y="1604168"/>
                <a:ext cx="60960" cy="6572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8" name="グループ化 1207"/>
            <p:cNvGrpSpPr/>
            <p:nvPr/>
          </p:nvGrpSpPr>
          <p:grpSpPr>
            <a:xfrm>
              <a:off x="2524230" y="845841"/>
              <a:ext cx="1258640" cy="814918"/>
              <a:chOff x="4341019" y="709056"/>
              <a:chExt cx="1515269" cy="981075"/>
            </a:xfrm>
          </p:grpSpPr>
          <p:sp>
            <p:nvSpPr>
              <p:cNvPr id="1238" name="角丸四角形 1237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9" name="角丸四角形 1238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0" name="角丸四角形 1239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09" name="グループ化 1208"/>
            <p:cNvGrpSpPr/>
            <p:nvPr/>
          </p:nvGrpSpPr>
          <p:grpSpPr>
            <a:xfrm>
              <a:off x="2634109" y="1687590"/>
              <a:ext cx="267557" cy="567571"/>
              <a:chOff x="2952321" y="5041896"/>
              <a:chExt cx="544366" cy="1154768"/>
            </a:xfrm>
            <a:scene3d>
              <a:camera prst="orthographicFront">
                <a:rot lat="0" lon="18000000" rev="0"/>
              </a:camera>
              <a:lightRig rig="threePt" dir="t"/>
            </a:scene3d>
          </p:grpSpPr>
          <p:sp>
            <p:nvSpPr>
              <p:cNvPr id="1226" name="フリーフォーム 1225"/>
              <p:cNvSpPr/>
              <p:nvPr/>
            </p:nvSpPr>
            <p:spPr>
              <a:xfrm>
                <a:off x="2952321" y="5041896"/>
                <a:ext cx="544366" cy="630538"/>
              </a:xfrm>
              <a:custGeom>
                <a:avLst/>
                <a:gdLst>
                  <a:gd name="connsiteX0" fmla="*/ 254188 w 631510"/>
                  <a:gd name="connsiteY0" fmla="*/ 142 h 607495"/>
                  <a:gd name="connsiteX1" fmla="*/ 292957 w 631510"/>
                  <a:gd name="connsiteY1" fmla="*/ 9803 h 607495"/>
                  <a:gd name="connsiteX2" fmla="*/ 315756 w 631510"/>
                  <a:gd name="connsiteY2" fmla="*/ 26480 h 607495"/>
                  <a:gd name="connsiteX3" fmla="*/ 338554 w 631510"/>
                  <a:gd name="connsiteY3" fmla="*/ 9806 h 607495"/>
                  <a:gd name="connsiteX4" fmla="*/ 377322 w 631510"/>
                  <a:gd name="connsiteY4" fmla="*/ 145 h 607495"/>
                  <a:gd name="connsiteX5" fmla="*/ 458029 w 631510"/>
                  <a:gd name="connsiteY5" fmla="*/ 43385 h 607495"/>
                  <a:gd name="connsiteX6" fmla="*/ 519094 w 631510"/>
                  <a:gd name="connsiteY6" fmla="*/ 50244 h 607495"/>
                  <a:gd name="connsiteX7" fmla="*/ 545549 w 631510"/>
                  <a:gd name="connsiteY7" fmla="*/ 122213 h 607495"/>
                  <a:gd name="connsiteX8" fmla="*/ 618625 w 631510"/>
                  <a:gd name="connsiteY8" fmla="*/ 159130 h 607495"/>
                  <a:gd name="connsiteX9" fmla="*/ 603409 w 631510"/>
                  <a:gd name="connsiteY9" fmla="*/ 246278 h 607495"/>
                  <a:gd name="connsiteX10" fmla="*/ 598705 w 631510"/>
                  <a:gd name="connsiteY10" fmla="*/ 370936 h 607495"/>
                  <a:gd name="connsiteX11" fmla="*/ 572706 w 631510"/>
                  <a:gd name="connsiteY11" fmla="*/ 432158 h 607495"/>
                  <a:gd name="connsiteX12" fmla="*/ 567368 w 631510"/>
                  <a:gd name="connsiteY12" fmla="*/ 433709 h 607495"/>
                  <a:gd name="connsiteX13" fmla="*/ 560999 w 631510"/>
                  <a:gd name="connsiteY13" fmla="*/ 448471 h 607495"/>
                  <a:gd name="connsiteX14" fmla="*/ 544499 w 631510"/>
                  <a:gd name="connsiteY14" fmla="*/ 467514 h 607495"/>
                  <a:gd name="connsiteX15" fmla="*/ 517946 w 631510"/>
                  <a:gd name="connsiteY15" fmla="*/ 540256 h 607495"/>
                  <a:gd name="connsiteX16" fmla="*/ 430302 w 631510"/>
                  <a:gd name="connsiteY16" fmla="*/ 566748 h 607495"/>
                  <a:gd name="connsiteX17" fmla="*/ 382273 w 631510"/>
                  <a:gd name="connsiteY17" fmla="*/ 605078 h 607495"/>
                  <a:gd name="connsiteX18" fmla="*/ 312675 w 631510"/>
                  <a:gd name="connsiteY18" fmla="*/ 572894 h 607495"/>
                  <a:gd name="connsiteX19" fmla="*/ 234899 w 631510"/>
                  <a:gd name="connsiteY19" fmla="*/ 598463 h 607495"/>
                  <a:gd name="connsiteX20" fmla="*/ 184036 w 631510"/>
                  <a:gd name="connsiteY20" fmla="*/ 526081 h 607495"/>
                  <a:gd name="connsiteX21" fmla="*/ 103637 w 631510"/>
                  <a:gd name="connsiteY21" fmla="*/ 472827 h 607495"/>
                  <a:gd name="connsiteX22" fmla="*/ 99636 w 631510"/>
                  <a:gd name="connsiteY22" fmla="*/ 438244 h 607495"/>
                  <a:gd name="connsiteX23" fmla="*/ 87038 w 631510"/>
                  <a:gd name="connsiteY23" fmla="*/ 440356 h 607495"/>
                  <a:gd name="connsiteX24" fmla="*/ 58805 w 631510"/>
                  <a:gd name="connsiteY24" fmla="*/ 432156 h 607495"/>
                  <a:gd name="connsiteX25" fmla="*/ 32805 w 631510"/>
                  <a:gd name="connsiteY25" fmla="*/ 370934 h 607495"/>
                  <a:gd name="connsiteX26" fmla="*/ 28101 w 631510"/>
                  <a:gd name="connsiteY26" fmla="*/ 246276 h 607495"/>
                  <a:gd name="connsiteX27" fmla="*/ 12885 w 631510"/>
                  <a:gd name="connsiteY27" fmla="*/ 159128 h 607495"/>
                  <a:gd name="connsiteX28" fmla="*/ 85961 w 631510"/>
                  <a:gd name="connsiteY28" fmla="*/ 122212 h 607495"/>
                  <a:gd name="connsiteX29" fmla="*/ 112416 w 631510"/>
                  <a:gd name="connsiteY29" fmla="*/ 50242 h 607495"/>
                  <a:gd name="connsiteX30" fmla="*/ 173482 w 631510"/>
                  <a:gd name="connsiteY30" fmla="*/ 43383 h 607495"/>
                  <a:gd name="connsiteX31" fmla="*/ 254188 w 631510"/>
                  <a:gd name="connsiteY31" fmla="*/ 142 h 607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31510" h="607495">
                    <a:moveTo>
                      <a:pt x="254188" y="142"/>
                    </a:moveTo>
                    <a:cubicBezTo>
                      <a:pt x="267717" y="855"/>
                      <a:pt x="280947" y="4218"/>
                      <a:pt x="292957" y="9803"/>
                    </a:cubicBezTo>
                    <a:lnTo>
                      <a:pt x="315756" y="26480"/>
                    </a:lnTo>
                    <a:lnTo>
                      <a:pt x="338554" y="9806"/>
                    </a:lnTo>
                    <a:cubicBezTo>
                      <a:pt x="350563" y="4220"/>
                      <a:pt x="363794" y="857"/>
                      <a:pt x="377322" y="145"/>
                    </a:cubicBezTo>
                    <a:cubicBezTo>
                      <a:pt x="413293" y="-1750"/>
                      <a:pt x="445191" y="15340"/>
                      <a:pt x="458029" y="43385"/>
                    </a:cubicBezTo>
                    <a:cubicBezTo>
                      <a:pt x="479310" y="37833"/>
                      <a:pt x="501575" y="40339"/>
                      <a:pt x="519094" y="50244"/>
                    </a:cubicBezTo>
                    <a:cubicBezTo>
                      <a:pt x="545714" y="65290"/>
                      <a:pt x="556431" y="94459"/>
                      <a:pt x="545549" y="122213"/>
                    </a:cubicBezTo>
                    <a:cubicBezTo>
                      <a:pt x="576916" y="121842"/>
                      <a:pt x="604737" y="135897"/>
                      <a:pt x="618625" y="159130"/>
                    </a:cubicBezTo>
                    <a:cubicBezTo>
                      <a:pt x="634990" y="186508"/>
                      <a:pt x="628922" y="221284"/>
                      <a:pt x="603409" y="246278"/>
                    </a:cubicBezTo>
                    <a:cubicBezTo>
                      <a:pt x="642648" y="278623"/>
                      <a:pt x="640532" y="334856"/>
                      <a:pt x="598705" y="370936"/>
                    </a:cubicBezTo>
                    <a:cubicBezTo>
                      <a:pt x="607971" y="392887"/>
                      <a:pt x="596981" y="418776"/>
                      <a:pt x="572706" y="432158"/>
                    </a:cubicBezTo>
                    <a:lnTo>
                      <a:pt x="567368" y="433709"/>
                    </a:lnTo>
                    <a:lnTo>
                      <a:pt x="560999" y="448471"/>
                    </a:lnTo>
                    <a:cubicBezTo>
                      <a:pt x="556503" y="455637"/>
                      <a:pt x="550929" y="462103"/>
                      <a:pt x="544499" y="467514"/>
                    </a:cubicBezTo>
                    <a:cubicBezTo>
                      <a:pt x="545855" y="493323"/>
                      <a:pt x="536072" y="520116"/>
                      <a:pt x="517946" y="540256"/>
                    </a:cubicBezTo>
                    <a:cubicBezTo>
                      <a:pt x="493850" y="567030"/>
                      <a:pt x="459210" y="577501"/>
                      <a:pt x="430302" y="566748"/>
                    </a:cubicBezTo>
                    <a:cubicBezTo>
                      <a:pt x="419180" y="585722"/>
                      <a:pt x="401664" y="599694"/>
                      <a:pt x="382273" y="605078"/>
                    </a:cubicBezTo>
                    <a:cubicBezTo>
                      <a:pt x="352810" y="613261"/>
                      <a:pt x="324606" y="600215"/>
                      <a:pt x="312675" y="572894"/>
                    </a:cubicBezTo>
                    <a:cubicBezTo>
                      <a:pt x="290758" y="595337"/>
                      <a:pt x="261147" y="605070"/>
                      <a:pt x="234899" y="598463"/>
                    </a:cubicBezTo>
                    <a:cubicBezTo>
                      <a:pt x="203968" y="590676"/>
                      <a:pt x="183669" y="561794"/>
                      <a:pt x="184036" y="526081"/>
                    </a:cubicBezTo>
                    <a:cubicBezTo>
                      <a:pt x="146073" y="529737"/>
                      <a:pt x="115058" y="507443"/>
                      <a:pt x="103637" y="472827"/>
                    </a:cubicBezTo>
                    <a:lnTo>
                      <a:pt x="99636" y="438244"/>
                    </a:lnTo>
                    <a:lnTo>
                      <a:pt x="87038" y="440356"/>
                    </a:lnTo>
                    <a:cubicBezTo>
                      <a:pt x="77326" y="439754"/>
                      <a:pt x="67586" y="436999"/>
                      <a:pt x="58805" y="432156"/>
                    </a:cubicBezTo>
                    <a:cubicBezTo>
                      <a:pt x="34530" y="418774"/>
                      <a:pt x="23538" y="392885"/>
                      <a:pt x="32805" y="370934"/>
                    </a:cubicBezTo>
                    <a:cubicBezTo>
                      <a:pt x="-9021" y="334853"/>
                      <a:pt x="-11138" y="278621"/>
                      <a:pt x="28101" y="246276"/>
                    </a:cubicBezTo>
                    <a:cubicBezTo>
                      <a:pt x="2589" y="221282"/>
                      <a:pt x="-3480" y="186507"/>
                      <a:pt x="12885" y="159128"/>
                    </a:cubicBezTo>
                    <a:cubicBezTo>
                      <a:pt x="26773" y="135895"/>
                      <a:pt x="54594" y="121841"/>
                      <a:pt x="85961" y="122212"/>
                    </a:cubicBezTo>
                    <a:cubicBezTo>
                      <a:pt x="75079" y="94456"/>
                      <a:pt x="85796" y="65288"/>
                      <a:pt x="112416" y="50242"/>
                    </a:cubicBezTo>
                    <a:cubicBezTo>
                      <a:pt x="129936" y="40337"/>
                      <a:pt x="152201" y="37831"/>
                      <a:pt x="173482" y="43383"/>
                    </a:cubicBezTo>
                    <a:cubicBezTo>
                      <a:pt x="186319" y="15338"/>
                      <a:pt x="218218" y="-1752"/>
                      <a:pt x="254188" y="142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7" name="台形 1226"/>
              <p:cNvSpPr/>
              <p:nvPr/>
            </p:nvSpPr>
            <p:spPr>
              <a:xfrm>
                <a:off x="3155155" y="5539439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8" name="フリーフォーム 1227"/>
              <p:cNvSpPr/>
              <p:nvPr/>
            </p:nvSpPr>
            <p:spPr>
              <a:xfrm>
                <a:off x="2973387" y="5669614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9" name="円/楕円 1228"/>
              <p:cNvSpPr/>
              <p:nvPr/>
            </p:nvSpPr>
            <p:spPr>
              <a:xfrm rot="20700000">
                <a:off x="2995337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0" name="円/楕円 1229"/>
              <p:cNvSpPr/>
              <p:nvPr/>
            </p:nvSpPr>
            <p:spPr>
              <a:xfrm rot="900000" flipH="1">
                <a:off x="3357567" y="530251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1" name="円/楕円 1230"/>
              <p:cNvSpPr/>
              <p:nvPr/>
            </p:nvSpPr>
            <p:spPr>
              <a:xfrm>
                <a:off x="30392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2" name="二等辺三角形 1231"/>
              <p:cNvSpPr/>
              <p:nvPr/>
            </p:nvSpPr>
            <p:spPr>
              <a:xfrm rot="10800000">
                <a:off x="3126581" y="5722794"/>
                <a:ext cx="200025" cy="212622"/>
              </a:xfrm>
              <a:prstGeom prst="triangle">
                <a:avLst/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3" name="フリーフォーム 1232"/>
              <p:cNvSpPr/>
              <p:nvPr/>
            </p:nvSpPr>
            <p:spPr>
              <a:xfrm rot="16200000" flipH="1">
                <a:off x="3070173" y="5624793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narHorz">
                <a:fgClr>
                  <a:srgbClr val="92D050"/>
                </a:fgClr>
                <a:bgClr>
                  <a:srgbClr val="00B05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4" name="フリーフォーム 1233"/>
              <p:cNvSpPr/>
              <p:nvPr/>
            </p:nvSpPr>
            <p:spPr>
              <a:xfrm>
                <a:off x="3100839" y="5664939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5" name="円/楕円 1234"/>
              <p:cNvSpPr/>
              <p:nvPr/>
            </p:nvSpPr>
            <p:spPr>
              <a:xfrm>
                <a:off x="311345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6" name="円/楕円 1235"/>
              <p:cNvSpPr/>
              <p:nvPr/>
            </p:nvSpPr>
            <p:spPr>
              <a:xfrm>
                <a:off x="3297601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37" name="フリーフォーム 1236"/>
              <p:cNvSpPr/>
              <p:nvPr/>
            </p:nvSpPr>
            <p:spPr>
              <a:xfrm rot="20700000">
                <a:off x="3035871" y="5090318"/>
                <a:ext cx="370297" cy="206743"/>
              </a:xfrm>
              <a:custGeom>
                <a:avLst/>
                <a:gdLst>
                  <a:gd name="connsiteX0" fmla="*/ 179371 w 370297"/>
                  <a:gd name="connsiteY0" fmla="*/ 1843 h 206743"/>
                  <a:gd name="connsiteX1" fmla="*/ 193796 w 370297"/>
                  <a:gd name="connsiteY1" fmla="*/ 18510 h 206743"/>
                  <a:gd name="connsiteX2" fmla="*/ 193879 w 370297"/>
                  <a:gd name="connsiteY2" fmla="*/ 18582 h 206743"/>
                  <a:gd name="connsiteX3" fmla="*/ 211896 w 370297"/>
                  <a:gd name="connsiteY3" fmla="*/ 34325 h 206743"/>
                  <a:gd name="connsiteX4" fmla="*/ 225139 w 370297"/>
                  <a:gd name="connsiteY4" fmla="*/ 31716 h 206743"/>
                  <a:gd name="connsiteX5" fmla="*/ 225246 w 370297"/>
                  <a:gd name="connsiteY5" fmla="*/ 31695 h 206743"/>
                  <a:gd name="connsiteX6" fmla="*/ 246073 w 370297"/>
                  <a:gd name="connsiteY6" fmla="*/ 24474 h 206743"/>
                  <a:gd name="connsiteX7" fmla="*/ 267654 w 370297"/>
                  <a:gd name="connsiteY7" fmla="*/ 43988 h 206743"/>
                  <a:gd name="connsiteX8" fmla="*/ 267984 w 370297"/>
                  <a:gd name="connsiteY8" fmla="*/ 44043 h 206743"/>
                  <a:gd name="connsiteX9" fmla="*/ 289416 w 370297"/>
                  <a:gd name="connsiteY9" fmla="*/ 47568 h 206743"/>
                  <a:gd name="connsiteX10" fmla="*/ 298249 w 370297"/>
                  <a:gd name="connsiteY10" fmla="*/ 65307 h 206743"/>
                  <a:gd name="connsiteX11" fmla="*/ 298312 w 370297"/>
                  <a:gd name="connsiteY11" fmla="*/ 65435 h 206743"/>
                  <a:gd name="connsiteX12" fmla="*/ 321646 w 370297"/>
                  <a:gd name="connsiteY12" fmla="*/ 71014 h 206743"/>
                  <a:gd name="connsiteX13" fmla="*/ 332267 w 370297"/>
                  <a:gd name="connsiteY13" fmla="*/ 92002 h 206743"/>
                  <a:gd name="connsiteX14" fmla="*/ 332274 w 370297"/>
                  <a:gd name="connsiteY14" fmla="*/ 92015 h 206743"/>
                  <a:gd name="connsiteX15" fmla="*/ 366044 w 370297"/>
                  <a:gd name="connsiteY15" fmla="*/ 118228 h 206743"/>
                  <a:gd name="connsiteX16" fmla="*/ 360854 w 370297"/>
                  <a:gd name="connsiteY16" fmla="*/ 144629 h 206743"/>
                  <a:gd name="connsiteX17" fmla="*/ 360782 w 370297"/>
                  <a:gd name="connsiteY17" fmla="*/ 145127 h 206743"/>
                  <a:gd name="connsiteX18" fmla="*/ 368844 w 370297"/>
                  <a:gd name="connsiteY18" fmla="*/ 170252 h 206743"/>
                  <a:gd name="connsiteX19" fmla="*/ 349603 w 370297"/>
                  <a:gd name="connsiteY19" fmla="*/ 182175 h 206743"/>
                  <a:gd name="connsiteX20" fmla="*/ 344271 w 370297"/>
                  <a:gd name="connsiteY20" fmla="*/ 201546 h 206743"/>
                  <a:gd name="connsiteX21" fmla="*/ 316530 w 370297"/>
                  <a:gd name="connsiteY21" fmla="*/ 202160 h 206743"/>
                  <a:gd name="connsiteX22" fmla="*/ 263342 w 370297"/>
                  <a:gd name="connsiteY22" fmla="*/ 186397 h 206743"/>
                  <a:gd name="connsiteX23" fmla="*/ 225343 w 370297"/>
                  <a:gd name="connsiteY23" fmla="*/ 179584 h 206743"/>
                  <a:gd name="connsiteX24" fmla="*/ 214684 w 370297"/>
                  <a:gd name="connsiteY24" fmla="*/ 148650 h 206743"/>
                  <a:gd name="connsiteX25" fmla="*/ 185971 w 370297"/>
                  <a:gd name="connsiteY25" fmla="*/ 129260 h 206743"/>
                  <a:gd name="connsiteX26" fmla="*/ 187239 w 370297"/>
                  <a:gd name="connsiteY26" fmla="*/ 106763 h 206743"/>
                  <a:gd name="connsiteX27" fmla="*/ 187120 w 370297"/>
                  <a:gd name="connsiteY27" fmla="*/ 106604 h 206743"/>
                  <a:gd name="connsiteX28" fmla="*/ 179027 w 370297"/>
                  <a:gd name="connsiteY28" fmla="*/ 122641 h 206743"/>
                  <a:gd name="connsiteX29" fmla="*/ 144466 w 370297"/>
                  <a:gd name="connsiteY29" fmla="*/ 125077 h 206743"/>
                  <a:gd name="connsiteX30" fmla="*/ 119768 w 370297"/>
                  <a:gd name="connsiteY30" fmla="*/ 146537 h 206743"/>
                  <a:gd name="connsiteX31" fmla="*/ 83454 w 370297"/>
                  <a:gd name="connsiteY31" fmla="*/ 133438 h 206743"/>
                  <a:gd name="connsiteX32" fmla="*/ 29510 w 370297"/>
                  <a:gd name="connsiteY32" fmla="*/ 120495 h 206743"/>
                  <a:gd name="connsiteX33" fmla="*/ 5793 w 370297"/>
                  <a:gd name="connsiteY33" fmla="*/ 106093 h 206743"/>
                  <a:gd name="connsiteX34" fmla="*/ 10861 w 370297"/>
                  <a:gd name="connsiteY34" fmla="*/ 86652 h 206743"/>
                  <a:gd name="connsiteX35" fmla="*/ 159 w 370297"/>
                  <a:gd name="connsiteY35" fmla="*/ 66706 h 206743"/>
                  <a:gd name="connsiteX36" fmla="*/ 19703 w 370297"/>
                  <a:gd name="connsiteY36" fmla="*/ 48977 h 206743"/>
                  <a:gd name="connsiteX37" fmla="*/ 19890 w 370297"/>
                  <a:gd name="connsiteY37" fmla="*/ 48510 h 206743"/>
                  <a:gd name="connsiteX38" fmla="*/ 28596 w 370297"/>
                  <a:gd name="connsiteY38" fmla="*/ 23051 h 206743"/>
                  <a:gd name="connsiteX39" fmla="*/ 70948 w 370297"/>
                  <a:gd name="connsiteY39" fmla="*/ 17235 h 206743"/>
                  <a:gd name="connsiteX40" fmla="*/ 70960 w 370297"/>
                  <a:gd name="connsiteY40" fmla="*/ 17227 h 206743"/>
                  <a:gd name="connsiteX41" fmla="*/ 90652 w 370297"/>
                  <a:gd name="connsiteY41" fmla="*/ 4362 h 206743"/>
                  <a:gd name="connsiteX42" fmla="*/ 113649 w 370297"/>
                  <a:gd name="connsiteY42" fmla="*/ 11197 h 206743"/>
                  <a:gd name="connsiteX43" fmla="*/ 113769 w 370297"/>
                  <a:gd name="connsiteY43" fmla="*/ 11117 h 206743"/>
                  <a:gd name="connsiteX44" fmla="*/ 130288 w 370297"/>
                  <a:gd name="connsiteY44" fmla="*/ 171 h 206743"/>
                  <a:gd name="connsiteX45" fmla="*/ 150610 w 370297"/>
                  <a:gd name="connsiteY45" fmla="*/ 7834 h 206743"/>
                  <a:gd name="connsiteX46" fmla="*/ 150923 w 370297"/>
                  <a:gd name="connsiteY46" fmla="*/ 7952 h 206743"/>
                  <a:gd name="connsiteX47" fmla="*/ 179371 w 370297"/>
                  <a:gd name="connsiteY47" fmla="*/ 1843 h 206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70297" h="206743">
                    <a:moveTo>
                      <a:pt x="179371" y="1843"/>
                    </a:moveTo>
                    <a:cubicBezTo>
                      <a:pt x="186924" y="4831"/>
                      <a:pt x="192341" y="11087"/>
                      <a:pt x="193796" y="18510"/>
                    </a:cubicBezTo>
                    <a:lnTo>
                      <a:pt x="193879" y="18582"/>
                    </a:lnTo>
                    <a:lnTo>
                      <a:pt x="211896" y="34325"/>
                    </a:lnTo>
                    <a:lnTo>
                      <a:pt x="225139" y="31716"/>
                    </a:lnTo>
                    <a:lnTo>
                      <a:pt x="225246" y="31695"/>
                    </a:lnTo>
                    <a:cubicBezTo>
                      <a:pt x="230218" y="25995"/>
                      <a:pt x="238037" y="23285"/>
                      <a:pt x="246073" y="24474"/>
                    </a:cubicBezTo>
                    <a:cubicBezTo>
                      <a:pt x="256620" y="26033"/>
                      <a:pt x="265383" y="33956"/>
                      <a:pt x="267654" y="43988"/>
                    </a:cubicBezTo>
                    <a:lnTo>
                      <a:pt x="267984" y="44043"/>
                    </a:lnTo>
                    <a:lnTo>
                      <a:pt x="289416" y="47568"/>
                    </a:lnTo>
                    <a:lnTo>
                      <a:pt x="298249" y="65307"/>
                    </a:lnTo>
                    <a:lnTo>
                      <a:pt x="298312" y="65435"/>
                    </a:lnTo>
                    <a:cubicBezTo>
                      <a:pt x="306782" y="63609"/>
                      <a:pt x="315273" y="66027"/>
                      <a:pt x="321646" y="71014"/>
                    </a:cubicBezTo>
                    <a:lnTo>
                      <a:pt x="332267" y="92002"/>
                    </a:lnTo>
                    <a:lnTo>
                      <a:pt x="332274" y="92015"/>
                    </a:lnTo>
                    <a:cubicBezTo>
                      <a:pt x="347995" y="92485"/>
                      <a:pt x="362052" y="103394"/>
                      <a:pt x="366044" y="118228"/>
                    </a:cubicBezTo>
                    <a:cubicBezTo>
                      <a:pt x="368568" y="127619"/>
                      <a:pt x="366667" y="137298"/>
                      <a:pt x="360854" y="144629"/>
                    </a:cubicBezTo>
                    <a:cubicBezTo>
                      <a:pt x="360828" y="144795"/>
                      <a:pt x="360808" y="144961"/>
                      <a:pt x="360782" y="145127"/>
                    </a:cubicBezTo>
                    <a:cubicBezTo>
                      <a:pt x="369128" y="151064"/>
                      <a:pt x="372475" y="161497"/>
                      <a:pt x="368844" y="170252"/>
                    </a:cubicBezTo>
                    <a:cubicBezTo>
                      <a:pt x="365740" y="177730"/>
                      <a:pt x="358182" y="182413"/>
                      <a:pt x="349603" y="182175"/>
                    </a:cubicBezTo>
                    <a:cubicBezTo>
                      <a:pt x="351607" y="189344"/>
                      <a:pt x="349580" y="196706"/>
                      <a:pt x="344271" y="201546"/>
                    </a:cubicBezTo>
                    <a:cubicBezTo>
                      <a:pt x="336936" y="208238"/>
                      <a:pt x="325205" y="208496"/>
                      <a:pt x="316530" y="202160"/>
                    </a:cubicBezTo>
                    <a:cubicBezTo>
                      <a:pt x="298368" y="211870"/>
                      <a:pt x="274375" y="204758"/>
                      <a:pt x="263342" y="186397"/>
                    </a:cubicBezTo>
                    <a:cubicBezTo>
                      <a:pt x="250997" y="191902"/>
                      <a:pt x="235834" y="189183"/>
                      <a:pt x="225343" y="179584"/>
                    </a:cubicBezTo>
                    <a:cubicBezTo>
                      <a:pt x="216440" y="171438"/>
                      <a:pt x="212382" y="159661"/>
                      <a:pt x="214684" y="148650"/>
                    </a:cubicBezTo>
                    <a:cubicBezTo>
                      <a:pt x="202169" y="148609"/>
                      <a:pt x="190533" y="140752"/>
                      <a:pt x="185971" y="129260"/>
                    </a:cubicBezTo>
                    <a:cubicBezTo>
                      <a:pt x="182969" y="121697"/>
                      <a:pt x="183429" y="113493"/>
                      <a:pt x="187239" y="106763"/>
                    </a:cubicBezTo>
                    <a:lnTo>
                      <a:pt x="187120" y="106604"/>
                    </a:lnTo>
                    <a:lnTo>
                      <a:pt x="179027" y="122641"/>
                    </a:lnTo>
                    <a:cubicBezTo>
                      <a:pt x="169331" y="130313"/>
                      <a:pt x="155324" y="131299"/>
                      <a:pt x="144466" y="125077"/>
                    </a:cubicBezTo>
                    <a:cubicBezTo>
                      <a:pt x="140954" y="135764"/>
                      <a:pt x="131551" y="143934"/>
                      <a:pt x="119768" y="146537"/>
                    </a:cubicBezTo>
                    <a:cubicBezTo>
                      <a:pt x="105883" y="149604"/>
                      <a:pt x="91392" y="144378"/>
                      <a:pt x="83454" y="133438"/>
                    </a:cubicBezTo>
                    <a:cubicBezTo>
                      <a:pt x="64718" y="143822"/>
                      <a:pt x="40384" y="137985"/>
                      <a:pt x="29510" y="120495"/>
                    </a:cubicBezTo>
                    <a:cubicBezTo>
                      <a:pt x="18829" y="121645"/>
                      <a:pt x="8799" y="115556"/>
                      <a:pt x="5793" y="106093"/>
                    </a:cubicBezTo>
                    <a:cubicBezTo>
                      <a:pt x="3615" y="99246"/>
                      <a:pt x="5540" y="91857"/>
                      <a:pt x="10861" y="86652"/>
                    </a:cubicBezTo>
                    <a:cubicBezTo>
                      <a:pt x="3312" y="82568"/>
                      <a:pt x="-892" y="74733"/>
                      <a:pt x="159" y="66706"/>
                    </a:cubicBezTo>
                    <a:cubicBezTo>
                      <a:pt x="1392" y="57307"/>
                      <a:pt x="9506" y="49946"/>
                      <a:pt x="19703" y="48977"/>
                    </a:cubicBezTo>
                    <a:cubicBezTo>
                      <a:pt x="19763" y="48820"/>
                      <a:pt x="19829" y="48666"/>
                      <a:pt x="19890" y="48510"/>
                    </a:cubicBezTo>
                    <a:cubicBezTo>
                      <a:pt x="18521" y="39255"/>
                      <a:pt x="21714" y="29922"/>
                      <a:pt x="28596" y="23051"/>
                    </a:cubicBezTo>
                    <a:cubicBezTo>
                      <a:pt x="39469" y="12200"/>
                      <a:pt x="57098" y="9781"/>
                      <a:pt x="70948" y="17235"/>
                    </a:cubicBezTo>
                    <a:lnTo>
                      <a:pt x="70960" y="17227"/>
                    </a:lnTo>
                    <a:lnTo>
                      <a:pt x="90652" y="4362"/>
                    </a:lnTo>
                    <a:cubicBezTo>
                      <a:pt x="98665" y="3228"/>
                      <a:pt x="107227" y="5380"/>
                      <a:pt x="113649" y="11197"/>
                    </a:cubicBezTo>
                    <a:lnTo>
                      <a:pt x="113769" y="11117"/>
                    </a:lnTo>
                    <a:lnTo>
                      <a:pt x="130288" y="171"/>
                    </a:lnTo>
                    <a:lnTo>
                      <a:pt x="150610" y="7834"/>
                    </a:lnTo>
                    <a:lnTo>
                      <a:pt x="150923" y="7952"/>
                    </a:lnTo>
                    <a:cubicBezTo>
                      <a:pt x="157906" y="400"/>
                      <a:pt x="169457" y="-2080"/>
                      <a:pt x="179371" y="1843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0" name="グループ化 1209"/>
            <p:cNvGrpSpPr/>
            <p:nvPr/>
          </p:nvGrpSpPr>
          <p:grpSpPr>
            <a:xfrm>
              <a:off x="3365895" y="1641337"/>
              <a:ext cx="248903" cy="566352"/>
              <a:chOff x="2973387" y="1258323"/>
              <a:chExt cx="506414" cy="11522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214" name="フローチャート: 論理積ゲート 989"/>
              <p:cNvSpPr/>
              <p:nvPr/>
            </p:nvSpPr>
            <p:spPr>
              <a:xfrm rot="16200000">
                <a:off x="2997160" y="1258323"/>
                <a:ext cx="458869" cy="458869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5" name="台形 1214"/>
              <p:cNvSpPr/>
              <p:nvPr/>
            </p:nvSpPr>
            <p:spPr>
              <a:xfrm>
                <a:off x="3155155" y="1753388"/>
                <a:ext cx="142876" cy="251000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6" name="フリーフォーム 1215"/>
              <p:cNvSpPr/>
              <p:nvPr/>
            </p:nvSpPr>
            <p:spPr>
              <a:xfrm>
                <a:off x="2973387" y="188356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255675" y="109628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7" name="円/楕円 1216"/>
              <p:cNvSpPr/>
              <p:nvPr/>
            </p:nvSpPr>
            <p:spPr>
              <a:xfrm rot="20700000">
                <a:off x="299533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8" name="円/楕円 1217"/>
              <p:cNvSpPr/>
              <p:nvPr/>
            </p:nvSpPr>
            <p:spPr>
              <a:xfrm rot="900000" flipH="1">
                <a:off x="3357567" y="1516459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9" name="円/楕円 1218"/>
              <p:cNvSpPr/>
              <p:nvPr/>
            </p:nvSpPr>
            <p:spPr>
              <a:xfrm>
                <a:off x="3039268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0" name="二等辺三角形 1219"/>
              <p:cNvSpPr/>
              <p:nvPr/>
            </p:nvSpPr>
            <p:spPr>
              <a:xfrm rot="10800000">
                <a:off x="3126581" y="1936743"/>
                <a:ext cx="200025" cy="212622"/>
              </a:xfrm>
              <a:prstGeom prst="triangle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1" name="フリーフォーム 1220"/>
              <p:cNvSpPr/>
              <p:nvPr/>
            </p:nvSpPr>
            <p:spPr>
              <a:xfrm rot="16200000" flipH="1">
                <a:off x="3070173" y="1838742"/>
                <a:ext cx="312842" cy="356446"/>
              </a:xfrm>
              <a:custGeom>
                <a:avLst/>
                <a:gdLst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15120 w 315120"/>
                  <a:gd name="connsiteY7" fmla="*/ 172838 h 356446"/>
                  <a:gd name="connsiteX8" fmla="*/ 303313 w 315120"/>
                  <a:gd name="connsiteY8" fmla="*/ 175336 h 356446"/>
                  <a:gd name="connsiteX9" fmla="*/ 53039 w 315120"/>
                  <a:gd name="connsiteY9" fmla="*/ 0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7434 w 315120"/>
                  <a:gd name="connsiteY6" fmla="*/ 178223 h 356446"/>
                  <a:gd name="connsiteX7" fmla="*/ 303313 w 315120"/>
                  <a:gd name="connsiteY7" fmla="*/ 175336 h 356446"/>
                  <a:gd name="connsiteX8" fmla="*/ 53039 w 315120"/>
                  <a:gd name="connsiteY8" fmla="*/ 0 h 356446"/>
                  <a:gd name="connsiteX9" fmla="*/ 0 w 315120"/>
                  <a:gd name="connsiteY9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303313 w 315120"/>
                  <a:gd name="connsiteY6" fmla="*/ 175336 h 356446"/>
                  <a:gd name="connsiteX7" fmla="*/ 53039 w 315120"/>
                  <a:gd name="connsiteY7" fmla="*/ 0 h 356446"/>
                  <a:gd name="connsiteX8" fmla="*/ 0 w 315120"/>
                  <a:gd name="connsiteY8" fmla="*/ 116933 h 356446"/>
                  <a:gd name="connsiteX0" fmla="*/ 0 w 315120"/>
                  <a:gd name="connsiteY0" fmla="*/ 116933 h 356446"/>
                  <a:gd name="connsiteX1" fmla="*/ 289670 w 315120"/>
                  <a:gd name="connsiteY1" fmla="*/ 178223 h 356446"/>
                  <a:gd name="connsiteX2" fmla="*/ 0 w 315120"/>
                  <a:gd name="connsiteY2" fmla="*/ 239513 h 356446"/>
                  <a:gd name="connsiteX3" fmla="*/ 53039 w 315120"/>
                  <a:gd name="connsiteY3" fmla="*/ 356446 h 356446"/>
                  <a:gd name="connsiteX4" fmla="*/ 303313 w 315120"/>
                  <a:gd name="connsiteY4" fmla="*/ 181110 h 356446"/>
                  <a:gd name="connsiteX5" fmla="*/ 315120 w 315120"/>
                  <a:gd name="connsiteY5" fmla="*/ 183608 h 356446"/>
                  <a:gd name="connsiteX6" fmla="*/ 53039 w 315120"/>
                  <a:gd name="connsiteY6" fmla="*/ 0 h 356446"/>
                  <a:gd name="connsiteX7" fmla="*/ 0 w 315120"/>
                  <a:gd name="connsiteY7" fmla="*/ 116933 h 356446"/>
                  <a:gd name="connsiteX0" fmla="*/ 0 w 303313"/>
                  <a:gd name="connsiteY0" fmla="*/ 116933 h 356446"/>
                  <a:gd name="connsiteX1" fmla="*/ 289670 w 303313"/>
                  <a:gd name="connsiteY1" fmla="*/ 178223 h 356446"/>
                  <a:gd name="connsiteX2" fmla="*/ 0 w 303313"/>
                  <a:gd name="connsiteY2" fmla="*/ 239513 h 356446"/>
                  <a:gd name="connsiteX3" fmla="*/ 53039 w 303313"/>
                  <a:gd name="connsiteY3" fmla="*/ 356446 h 356446"/>
                  <a:gd name="connsiteX4" fmla="*/ 303313 w 303313"/>
                  <a:gd name="connsiteY4" fmla="*/ 181110 h 356446"/>
                  <a:gd name="connsiteX5" fmla="*/ 53039 w 303313"/>
                  <a:gd name="connsiteY5" fmla="*/ 0 h 356446"/>
                  <a:gd name="connsiteX6" fmla="*/ 0 w 303313"/>
                  <a:gd name="connsiteY6" fmla="*/ 116933 h 356446"/>
                  <a:gd name="connsiteX0" fmla="*/ 0 w 310460"/>
                  <a:gd name="connsiteY0" fmla="*/ 116933 h 356446"/>
                  <a:gd name="connsiteX1" fmla="*/ 289670 w 310460"/>
                  <a:gd name="connsiteY1" fmla="*/ 178223 h 356446"/>
                  <a:gd name="connsiteX2" fmla="*/ 0 w 310460"/>
                  <a:gd name="connsiteY2" fmla="*/ 239513 h 356446"/>
                  <a:gd name="connsiteX3" fmla="*/ 53039 w 310460"/>
                  <a:gd name="connsiteY3" fmla="*/ 356446 h 356446"/>
                  <a:gd name="connsiteX4" fmla="*/ 310460 w 310460"/>
                  <a:gd name="connsiteY4" fmla="*/ 181113 h 356446"/>
                  <a:gd name="connsiteX5" fmla="*/ 53039 w 310460"/>
                  <a:gd name="connsiteY5" fmla="*/ 0 h 356446"/>
                  <a:gd name="connsiteX6" fmla="*/ 0 w 310460"/>
                  <a:gd name="connsiteY6" fmla="*/ 116933 h 356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10460" h="356446">
                    <a:moveTo>
                      <a:pt x="0" y="116933"/>
                    </a:moveTo>
                    <a:lnTo>
                      <a:pt x="289670" y="178223"/>
                    </a:lnTo>
                    <a:lnTo>
                      <a:pt x="0" y="239513"/>
                    </a:lnTo>
                    <a:lnTo>
                      <a:pt x="53039" y="356446"/>
                    </a:lnTo>
                    <a:lnTo>
                      <a:pt x="310460" y="181113"/>
                    </a:lnTo>
                    <a:lnTo>
                      <a:pt x="53039" y="0"/>
                    </a:lnTo>
                    <a:lnTo>
                      <a:pt x="0" y="116933"/>
                    </a:lnTo>
                    <a:close/>
                  </a:path>
                </a:pathLst>
              </a:custGeom>
              <a:pattFill prst="dkVert">
                <a:fgClr>
                  <a:srgbClr val="5B9BD5">
                    <a:lumMod val="50000"/>
                  </a:srgbClr>
                </a:fgClr>
                <a:bgClr>
                  <a:srgbClr val="5B9BD5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2" name="フリーフォーム 1221"/>
              <p:cNvSpPr/>
              <p:nvPr/>
            </p:nvSpPr>
            <p:spPr>
              <a:xfrm>
                <a:off x="3100839" y="1878888"/>
                <a:ext cx="248786" cy="136924"/>
              </a:xfrm>
              <a:custGeom>
                <a:avLst/>
                <a:gdLst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0" fmla="*/ 108180 w 424233"/>
                  <a:gd name="connsiteY0" fmla="*/ 0 h 187372"/>
                  <a:gd name="connsiteX1" fmla="*/ 212119 w 424233"/>
                  <a:gd name="connsiteY1" fmla="*/ 60008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  <a:gd name="connsiteX0" fmla="*/ 108180 w 424233"/>
                  <a:gd name="connsiteY0" fmla="*/ 0 h 187372"/>
                  <a:gd name="connsiteX1" fmla="*/ 212118 w 424233"/>
                  <a:gd name="connsiteY1" fmla="*/ 73042 h 187372"/>
                  <a:gd name="connsiteX2" fmla="*/ 316054 w 424233"/>
                  <a:gd name="connsiteY2" fmla="*/ 0 h 187372"/>
                  <a:gd name="connsiteX3" fmla="*/ 424233 w 424233"/>
                  <a:gd name="connsiteY3" fmla="*/ 187372 h 187372"/>
                  <a:gd name="connsiteX4" fmla="*/ 212115 w 424233"/>
                  <a:gd name="connsiteY4" fmla="*/ 93698 h 187372"/>
                  <a:gd name="connsiteX5" fmla="*/ 0 w 424233"/>
                  <a:gd name="connsiteY5" fmla="*/ 187371 h 187372"/>
                  <a:gd name="connsiteX6" fmla="*/ 108180 w 424233"/>
                  <a:gd name="connsiteY6" fmla="*/ 0 h 18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24233" h="187372">
                    <a:moveTo>
                      <a:pt x="108180" y="0"/>
                    </a:moveTo>
                    <a:lnTo>
                      <a:pt x="212118" y="73042"/>
                    </a:lnTo>
                    <a:lnTo>
                      <a:pt x="316054" y="0"/>
                    </a:lnTo>
                    <a:lnTo>
                      <a:pt x="424233" y="187372"/>
                    </a:lnTo>
                    <a:lnTo>
                      <a:pt x="212115" y="93698"/>
                    </a:lnTo>
                    <a:lnTo>
                      <a:pt x="0" y="187371"/>
                    </a:lnTo>
                    <a:lnTo>
                      <a:pt x="108180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1270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3" name="円/楕円 1222"/>
              <p:cNvSpPr/>
              <p:nvPr/>
            </p:nvSpPr>
            <p:spPr>
              <a:xfrm>
                <a:off x="311345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4" name="円/楕円 1223"/>
              <p:cNvSpPr/>
              <p:nvPr/>
            </p:nvSpPr>
            <p:spPr>
              <a:xfrm>
                <a:off x="3297601" y="150481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25" name="フローチャート: 論理積ゲート 1000"/>
              <p:cNvSpPr/>
              <p:nvPr/>
            </p:nvSpPr>
            <p:spPr>
              <a:xfrm rot="16200000">
                <a:off x="3160501" y="1194429"/>
                <a:ext cx="132187" cy="349853"/>
              </a:xfrm>
              <a:prstGeom prst="flowChartDelay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11" name="グループ化 1210"/>
            <p:cNvGrpSpPr/>
            <p:nvPr/>
          </p:nvGrpSpPr>
          <p:grpSpPr>
            <a:xfrm>
              <a:off x="2587853" y="1941160"/>
              <a:ext cx="1135678" cy="490344"/>
              <a:chOff x="4417615" y="2025822"/>
              <a:chExt cx="1367235" cy="377969"/>
            </a:xfrm>
          </p:grpSpPr>
          <p:sp>
            <p:nvSpPr>
              <p:cNvPr id="1212" name="フリーフォーム 1211"/>
              <p:cNvSpPr/>
              <p:nvPr/>
            </p:nvSpPr>
            <p:spPr>
              <a:xfrm>
                <a:off x="4417615" y="2025822"/>
                <a:ext cx="1362075" cy="374332"/>
              </a:xfrm>
              <a:custGeom>
                <a:avLst/>
                <a:gdLst>
                  <a:gd name="connsiteX0" fmla="*/ 506945 w 1362075"/>
                  <a:gd name="connsiteY0" fmla="*/ 0 h 374332"/>
                  <a:gd name="connsiteX1" fmla="*/ 855130 w 1362075"/>
                  <a:gd name="connsiteY1" fmla="*/ 0 h 374332"/>
                  <a:gd name="connsiteX2" fmla="*/ 1362075 w 1362075"/>
                  <a:gd name="connsiteY2" fmla="*/ 328613 h 374332"/>
                  <a:gd name="connsiteX3" fmla="*/ 1362075 w 1362075"/>
                  <a:gd name="connsiteY3" fmla="*/ 374332 h 374332"/>
                  <a:gd name="connsiteX4" fmla="*/ 0 w 1362075"/>
                  <a:gd name="connsiteY4" fmla="*/ 374332 h 374332"/>
                  <a:gd name="connsiteX5" fmla="*/ 0 w 1362075"/>
                  <a:gd name="connsiteY5" fmla="*/ 328613 h 374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62075" h="374332">
                    <a:moveTo>
                      <a:pt x="506945" y="0"/>
                    </a:moveTo>
                    <a:lnTo>
                      <a:pt x="855130" y="0"/>
                    </a:lnTo>
                    <a:lnTo>
                      <a:pt x="1362075" y="328613"/>
                    </a:lnTo>
                    <a:lnTo>
                      <a:pt x="1362075" y="374332"/>
                    </a:lnTo>
                    <a:lnTo>
                      <a:pt x="0" y="374332"/>
                    </a:lnTo>
                    <a:lnTo>
                      <a:pt x="0" y="328613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13" name="正方形/長方形 1212"/>
              <p:cNvSpPr/>
              <p:nvPr/>
            </p:nvSpPr>
            <p:spPr>
              <a:xfrm>
                <a:off x="4422775" y="2358072"/>
                <a:ext cx="1362075" cy="45719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44" name="グループ化 1243"/>
          <p:cNvGrpSpPr/>
          <p:nvPr/>
        </p:nvGrpSpPr>
        <p:grpSpPr>
          <a:xfrm>
            <a:off x="7976656" y="1257583"/>
            <a:ext cx="1323239" cy="698816"/>
            <a:chOff x="7976656" y="1257583"/>
            <a:chExt cx="1323239" cy="698816"/>
          </a:xfrm>
        </p:grpSpPr>
        <p:grpSp>
          <p:nvGrpSpPr>
            <p:cNvPr id="1245" name="グループ化 1244"/>
            <p:cNvGrpSpPr/>
            <p:nvPr/>
          </p:nvGrpSpPr>
          <p:grpSpPr>
            <a:xfrm>
              <a:off x="8244695" y="1257583"/>
              <a:ext cx="787160" cy="424150"/>
              <a:chOff x="4341019" y="709056"/>
              <a:chExt cx="1515269" cy="981075"/>
            </a:xfrm>
          </p:grpSpPr>
          <p:sp>
            <p:nvSpPr>
              <p:cNvPr id="1294" name="角丸四角形 1293"/>
              <p:cNvSpPr/>
              <p:nvPr/>
            </p:nvSpPr>
            <p:spPr>
              <a:xfrm>
                <a:off x="4341019" y="709056"/>
                <a:ext cx="1515269" cy="981075"/>
              </a:xfrm>
              <a:prstGeom prst="roundRect">
                <a:avLst>
                  <a:gd name="adj" fmla="val 5047"/>
                </a:avLst>
              </a:prstGeom>
              <a:gradFill flip="none" rotWithShape="1">
                <a:gsLst>
                  <a:gs pos="0">
                    <a:srgbClr val="A5A5A5">
                      <a:lumMod val="67000"/>
                    </a:srgbClr>
                  </a:gs>
                  <a:gs pos="48000">
                    <a:srgbClr val="A5A5A5">
                      <a:lumMod val="97000"/>
                      <a:lumOff val="3000"/>
                    </a:srgbClr>
                  </a:gs>
                  <a:gs pos="100000">
                    <a:srgbClr val="A5A5A5">
                      <a:lumMod val="60000"/>
                      <a:lumOff val="4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5" name="角丸四角形 1294"/>
              <p:cNvSpPr/>
              <p:nvPr/>
            </p:nvSpPr>
            <p:spPr>
              <a:xfrm>
                <a:off x="4383881" y="751153"/>
                <a:ext cx="1429544" cy="896880"/>
              </a:xfrm>
              <a:prstGeom prst="roundRect">
                <a:avLst>
                  <a:gd name="adj" fmla="val 221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角丸四角形 1295"/>
              <p:cNvSpPr/>
              <p:nvPr/>
            </p:nvSpPr>
            <p:spPr>
              <a:xfrm>
                <a:off x="4412456" y="775732"/>
                <a:ext cx="1372394" cy="841374"/>
              </a:xfrm>
              <a:prstGeom prst="roundRect">
                <a:avLst>
                  <a:gd name="adj" fmla="val 2215"/>
                </a:avLst>
              </a:prstGeom>
              <a:gradFill>
                <a:gsLst>
                  <a:gs pos="0">
                    <a:srgbClr val="5B9BD5">
                      <a:lumMod val="5000"/>
                      <a:lumOff val="95000"/>
                    </a:srgbClr>
                  </a:gs>
                  <a:gs pos="96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246" name="テキスト ボックス 1245"/>
            <p:cNvSpPr txBox="1"/>
            <p:nvPr/>
          </p:nvSpPr>
          <p:spPr>
            <a:xfrm>
              <a:off x="8348274" y="1432141"/>
              <a:ext cx="148246" cy="78387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rPr>
                <a:t>議題：</a:t>
              </a:r>
            </a:p>
          </p:txBody>
        </p:sp>
        <p:sp>
          <p:nvSpPr>
            <p:cNvPr id="1247" name="台形 1246"/>
            <p:cNvSpPr/>
            <p:nvPr/>
          </p:nvSpPr>
          <p:spPr>
            <a:xfrm>
              <a:off x="7976656" y="1804760"/>
              <a:ext cx="1323239" cy="105183"/>
            </a:xfrm>
            <a:prstGeom prst="trapezoid">
              <a:avLst>
                <a:gd name="adj" fmla="val 1080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248" name="グループ化 1247"/>
            <p:cNvGrpSpPr/>
            <p:nvPr/>
          </p:nvGrpSpPr>
          <p:grpSpPr>
            <a:xfrm>
              <a:off x="9003944" y="1566600"/>
              <a:ext cx="171377" cy="387717"/>
              <a:chOff x="2376487" y="0"/>
              <a:chExt cx="506414" cy="1145693"/>
            </a:xfrm>
          </p:grpSpPr>
          <p:sp>
            <p:nvSpPr>
              <p:cNvPr id="1292" name="フリーフォーム 1291"/>
              <p:cNvSpPr/>
              <p:nvPr/>
            </p:nvSpPr>
            <p:spPr>
              <a:xfrm>
                <a:off x="2376487" y="618643"/>
                <a:ext cx="506414" cy="527050"/>
              </a:xfrm>
              <a:custGeom>
                <a:avLst/>
                <a:gdLst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255675 w 506414"/>
                  <a:gd name="connsiteY2" fmla="*/ 109628 h 527050"/>
                  <a:gd name="connsiteX3" fmla="*/ 334929 w 506414"/>
                  <a:gd name="connsiteY3" fmla="*/ 0 h 527050"/>
                  <a:gd name="connsiteX4" fmla="*/ 370887 w 506414"/>
                  <a:gd name="connsiteY4" fmla="*/ 0 h 527050"/>
                  <a:gd name="connsiteX5" fmla="*/ 506414 w 506414"/>
                  <a:gd name="connsiteY5" fmla="*/ 135527 h 527050"/>
                  <a:gd name="connsiteX6" fmla="*/ 506414 w 506414"/>
                  <a:gd name="connsiteY6" fmla="*/ 527050 h 527050"/>
                  <a:gd name="connsiteX7" fmla="*/ 0 w 506414"/>
                  <a:gd name="connsiteY7" fmla="*/ 527050 h 527050"/>
                  <a:gd name="connsiteX8" fmla="*/ 0 w 506414"/>
                  <a:gd name="connsiteY8" fmla="*/ 135527 h 527050"/>
                  <a:gd name="connsiteX9" fmla="*/ 135527 w 506414"/>
                  <a:gd name="connsiteY9" fmla="*/ 0 h 527050"/>
                  <a:gd name="connsiteX0" fmla="*/ 135527 w 506414"/>
                  <a:gd name="connsiteY0" fmla="*/ 0 h 527050"/>
                  <a:gd name="connsiteX1" fmla="*/ 176422 w 506414"/>
                  <a:gd name="connsiteY1" fmla="*/ 0 h 527050"/>
                  <a:gd name="connsiteX2" fmla="*/ 334929 w 506414"/>
                  <a:gd name="connsiteY2" fmla="*/ 0 h 527050"/>
                  <a:gd name="connsiteX3" fmla="*/ 370887 w 506414"/>
                  <a:gd name="connsiteY3" fmla="*/ 0 h 527050"/>
                  <a:gd name="connsiteX4" fmla="*/ 506414 w 506414"/>
                  <a:gd name="connsiteY4" fmla="*/ 135527 h 527050"/>
                  <a:gd name="connsiteX5" fmla="*/ 506414 w 506414"/>
                  <a:gd name="connsiteY5" fmla="*/ 527050 h 527050"/>
                  <a:gd name="connsiteX6" fmla="*/ 0 w 506414"/>
                  <a:gd name="connsiteY6" fmla="*/ 527050 h 527050"/>
                  <a:gd name="connsiteX7" fmla="*/ 0 w 506414"/>
                  <a:gd name="connsiteY7" fmla="*/ 135527 h 527050"/>
                  <a:gd name="connsiteX8" fmla="*/ 135527 w 506414"/>
                  <a:gd name="connsiteY8" fmla="*/ 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414" h="527050">
                    <a:moveTo>
                      <a:pt x="135527" y="0"/>
                    </a:moveTo>
                    <a:lnTo>
                      <a:pt x="176422" y="0"/>
                    </a:lnTo>
                    <a:lnTo>
                      <a:pt x="334929" y="0"/>
                    </a:lnTo>
                    <a:lnTo>
                      <a:pt x="370887" y="0"/>
                    </a:lnTo>
                    <a:cubicBezTo>
                      <a:pt x="445736" y="0"/>
                      <a:pt x="506414" y="60678"/>
                      <a:pt x="506414" y="135527"/>
                    </a:cubicBezTo>
                    <a:lnTo>
                      <a:pt x="506414" y="527050"/>
                    </a:lnTo>
                    <a:lnTo>
                      <a:pt x="0" y="527050"/>
                    </a:lnTo>
                    <a:lnTo>
                      <a:pt x="0" y="135527"/>
                    </a:lnTo>
                    <a:cubicBezTo>
                      <a:pt x="0" y="60678"/>
                      <a:pt x="60678" y="0"/>
                      <a:pt x="135527" y="0"/>
                    </a:cubicBezTo>
                    <a:close/>
                  </a:path>
                </a:pathLst>
              </a:custGeom>
              <a:pattFill prst="lgCheck">
                <a:fgClr>
                  <a:srgbClr val="C00000"/>
                </a:fgClr>
                <a:bgClr>
                  <a:srgbClr val="990033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3" name="フリーフォーム 1292"/>
              <p:cNvSpPr/>
              <p:nvPr/>
            </p:nvSpPr>
            <p:spPr>
              <a:xfrm>
                <a:off x="2392751" y="0"/>
                <a:ext cx="477044" cy="688599"/>
              </a:xfrm>
              <a:custGeom>
                <a:avLst/>
                <a:gdLst>
                  <a:gd name="connsiteX0" fmla="*/ 238522 w 477044"/>
                  <a:gd name="connsiteY0" fmla="*/ 0 h 688599"/>
                  <a:gd name="connsiteX1" fmla="*/ 477044 w 477044"/>
                  <a:gd name="connsiteY1" fmla="*/ 263681 h 688599"/>
                  <a:gd name="connsiteX2" fmla="*/ 458300 w 477044"/>
                  <a:gd name="connsiteY2" fmla="*/ 366318 h 688599"/>
                  <a:gd name="connsiteX3" fmla="*/ 451373 w 477044"/>
                  <a:gd name="connsiteY3" fmla="*/ 380425 h 688599"/>
                  <a:gd name="connsiteX4" fmla="*/ 455224 w 477044"/>
                  <a:gd name="connsiteY4" fmla="*/ 426609 h 688599"/>
                  <a:gd name="connsiteX5" fmla="*/ 238522 w 477044"/>
                  <a:gd name="connsiteY5" fmla="*/ 688599 h 688599"/>
                  <a:gd name="connsiteX6" fmla="*/ 21820 w 477044"/>
                  <a:gd name="connsiteY6" fmla="*/ 426609 h 688599"/>
                  <a:gd name="connsiteX7" fmla="*/ 25671 w 477044"/>
                  <a:gd name="connsiteY7" fmla="*/ 380425 h 688599"/>
                  <a:gd name="connsiteX8" fmla="*/ 18744 w 477044"/>
                  <a:gd name="connsiteY8" fmla="*/ 366318 h 688599"/>
                  <a:gd name="connsiteX9" fmla="*/ 0 w 477044"/>
                  <a:gd name="connsiteY9" fmla="*/ 263681 h 688599"/>
                  <a:gd name="connsiteX10" fmla="*/ 238522 w 477044"/>
                  <a:gd name="connsiteY10" fmla="*/ 0 h 68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77044" h="688599">
                    <a:moveTo>
                      <a:pt x="238522" y="0"/>
                    </a:moveTo>
                    <a:cubicBezTo>
                      <a:pt x="370254" y="0"/>
                      <a:pt x="477044" y="118054"/>
                      <a:pt x="477044" y="263681"/>
                    </a:cubicBezTo>
                    <a:cubicBezTo>
                      <a:pt x="477044" y="300088"/>
                      <a:pt x="470370" y="334771"/>
                      <a:pt x="458300" y="366318"/>
                    </a:cubicBezTo>
                    <a:lnTo>
                      <a:pt x="451373" y="380425"/>
                    </a:lnTo>
                    <a:lnTo>
                      <a:pt x="455224" y="426609"/>
                    </a:lnTo>
                    <a:cubicBezTo>
                      <a:pt x="455224" y="571302"/>
                      <a:pt x="358203" y="688599"/>
                      <a:pt x="238522" y="688599"/>
                    </a:cubicBezTo>
                    <a:cubicBezTo>
                      <a:pt x="118841" y="688599"/>
                      <a:pt x="21820" y="571302"/>
                      <a:pt x="21820" y="426609"/>
                    </a:cubicBezTo>
                    <a:lnTo>
                      <a:pt x="25671" y="380425"/>
                    </a:lnTo>
                    <a:lnTo>
                      <a:pt x="18744" y="366318"/>
                    </a:lnTo>
                    <a:cubicBezTo>
                      <a:pt x="6674" y="334771"/>
                      <a:pt x="0" y="300088"/>
                      <a:pt x="0" y="263681"/>
                    </a:cubicBezTo>
                    <a:cubicBezTo>
                      <a:pt x="0" y="118054"/>
                      <a:pt x="106790" y="0"/>
                      <a:pt x="2385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49" name="グループ化 1248"/>
            <p:cNvGrpSpPr/>
            <p:nvPr/>
          </p:nvGrpSpPr>
          <p:grpSpPr>
            <a:xfrm>
              <a:off x="8126604" y="1577056"/>
              <a:ext cx="190717" cy="379343"/>
              <a:chOff x="4293177" y="24746"/>
              <a:chExt cx="563563" cy="1120947"/>
            </a:xfrm>
          </p:grpSpPr>
          <p:sp>
            <p:nvSpPr>
              <p:cNvPr id="1285" name="台形 1284"/>
              <p:cNvSpPr/>
              <p:nvPr/>
            </p:nvSpPr>
            <p:spPr>
              <a:xfrm>
                <a:off x="4496376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6" name="片側の 2 つの角を丸めた四角形 1285"/>
              <p:cNvSpPr/>
              <p:nvPr/>
            </p:nvSpPr>
            <p:spPr>
              <a:xfrm>
                <a:off x="4293177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7" name="円/楕円 1286"/>
              <p:cNvSpPr/>
              <p:nvPr/>
            </p:nvSpPr>
            <p:spPr>
              <a:xfrm rot="20700000">
                <a:off x="4344260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8" name="円/楕円 1287"/>
              <p:cNvSpPr/>
              <p:nvPr/>
            </p:nvSpPr>
            <p:spPr>
              <a:xfrm rot="900000" flipH="1">
                <a:off x="4700417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9" name="円/楕円 1288"/>
              <p:cNvSpPr/>
              <p:nvPr/>
            </p:nvSpPr>
            <p:spPr>
              <a:xfrm>
                <a:off x="4387633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0" name="台形 1289"/>
              <p:cNvSpPr/>
              <p:nvPr/>
            </p:nvSpPr>
            <p:spPr>
              <a:xfrm>
                <a:off x="4464470" y="57601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1" name="フリーフォーム 1290"/>
              <p:cNvSpPr/>
              <p:nvPr/>
            </p:nvSpPr>
            <p:spPr>
              <a:xfrm>
                <a:off x="4359769" y="24746"/>
                <a:ext cx="437717" cy="458960"/>
              </a:xfrm>
              <a:custGeom>
                <a:avLst/>
                <a:gdLst>
                  <a:gd name="connsiteX0" fmla="*/ 184233 w 437717"/>
                  <a:gd name="connsiteY0" fmla="*/ 248 h 458960"/>
                  <a:gd name="connsiteX1" fmla="*/ 250262 w 437717"/>
                  <a:gd name="connsiteY1" fmla="*/ 8733 h 458960"/>
                  <a:gd name="connsiteX2" fmla="*/ 282519 w 437717"/>
                  <a:gd name="connsiteY2" fmla="*/ 26738 h 458960"/>
                  <a:gd name="connsiteX3" fmla="*/ 303853 w 437717"/>
                  <a:gd name="connsiteY3" fmla="*/ 23713 h 458960"/>
                  <a:gd name="connsiteX4" fmla="*/ 421788 w 437717"/>
                  <a:gd name="connsiteY4" fmla="*/ 124371 h 458960"/>
                  <a:gd name="connsiteX5" fmla="*/ 433600 w 437717"/>
                  <a:gd name="connsiteY5" fmla="*/ 235393 h 458960"/>
                  <a:gd name="connsiteX6" fmla="*/ 421824 w 437717"/>
                  <a:gd name="connsiteY6" fmla="*/ 261069 h 458960"/>
                  <a:gd name="connsiteX7" fmla="*/ 422360 w 437717"/>
                  <a:gd name="connsiteY7" fmla="*/ 266078 h 458960"/>
                  <a:gd name="connsiteX8" fmla="*/ 217572 w 437717"/>
                  <a:gd name="connsiteY8" fmla="*/ 458960 h 458960"/>
                  <a:gd name="connsiteX9" fmla="*/ 12784 w 437717"/>
                  <a:gd name="connsiteY9" fmla="*/ 266078 h 458960"/>
                  <a:gd name="connsiteX10" fmla="*/ 15713 w 437717"/>
                  <a:gd name="connsiteY10" fmla="*/ 238712 h 458960"/>
                  <a:gd name="connsiteX11" fmla="*/ 11362 w 437717"/>
                  <a:gd name="connsiteY11" fmla="*/ 232771 h 458960"/>
                  <a:gd name="connsiteX12" fmla="*/ 114825 w 437717"/>
                  <a:gd name="connsiteY12" fmla="*/ 16535 h 458960"/>
                  <a:gd name="connsiteX13" fmla="*/ 184233 w 437717"/>
                  <a:gd name="connsiteY13" fmla="*/ 248 h 458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7717" h="458960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9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38220" y="162655"/>
                      <a:pt x="441531" y="202278"/>
                      <a:pt x="433600" y="235393"/>
                    </a:cubicBezTo>
                    <a:lnTo>
                      <a:pt x="421824" y="261069"/>
                    </a:lnTo>
                    <a:lnTo>
                      <a:pt x="422360" y="266078"/>
                    </a:lnTo>
                    <a:cubicBezTo>
                      <a:pt x="422360" y="372604"/>
                      <a:pt x="330673" y="458960"/>
                      <a:pt x="217572" y="458960"/>
                    </a:cubicBezTo>
                    <a:cubicBezTo>
                      <a:pt x="104471" y="458960"/>
                      <a:pt x="12784" y="372604"/>
                      <a:pt x="12784" y="266078"/>
                    </a:cubicBezTo>
                    <a:lnTo>
                      <a:pt x="15713" y="238712"/>
                    </a:lnTo>
                    <a:lnTo>
                      <a:pt x="11362" y="232771"/>
                    </a:lnTo>
                    <a:cubicBezTo>
                      <a:pt x="-23033" y="152635"/>
                      <a:pt x="23290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50" name="グループ化 1249"/>
            <p:cNvGrpSpPr/>
            <p:nvPr/>
          </p:nvGrpSpPr>
          <p:grpSpPr>
            <a:xfrm>
              <a:off x="8383409" y="1566600"/>
              <a:ext cx="190717" cy="388493"/>
              <a:chOff x="4293177" y="1262628"/>
              <a:chExt cx="563563" cy="1147985"/>
            </a:xfrm>
          </p:grpSpPr>
          <p:sp>
            <p:nvSpPr>
              <p:cNvPr id="1278" name="台形 1277"/>
              <p:cNvSpPr/>
              <p:nvPr/>
            </p:nvSpPr>
            <p:spPr>
              <a:xfrm>
                <a:off x="4496376" y="174703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9" name="片側の 2 つの角を丸めた四角形 1278"/>
              <p:cNvSpPr/>
              <p:nvPr/>
            </p:nvSpPr>
            <p:spPr>
              <a:xfrm>
                <a:off x="4293177" y="188356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0" name="円/楕円 1279"/>
              <p:cNvSpPr/>
              <p:nvPr/>
            </p:nvSpPr>
            <p:spPr>
              <a:xfrm rot="20700000">
                <a:off x="4344260" y="151646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1" name="円/楕円 1280"/>
              <p:cNvSpPr/>
              <p:nvPr/>
            </p:nvSpPr>
            <p:spPr>
              <a:xfrm rot="900000" flipH="1">
                <a:off x="4700417" y="151646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2" name="円/楕円 1281"/>
              <p:cNvSpPr/>
              <p:nvPr/>
            </p:nvSpPr>
            <p:spPr>
              <a:xfrm>
                <a:off x="4387633" y="132873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3" name="台形 1282"/>
              <p:cNvSpPr/>
              <p:nvPr/>
            </p:nvSpPr>
            <p:spPr>
              <a:xfrm>
                <a:off x="4464470" y="1840933"/>
                <a:ext cx="220976" cy="45719"/>
              </a:xfrm>
              <a:prstGeom prst="trapezoid">
                <a:avLst>
                  <a:gd name="adj" fmla="val 12879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84" name="星 16 1283"/>
              <p:cNvSpPr/>
              <p:nvPr/>
            </p:nvSpPr>
            <p:spPr>
              <a:xfrm>
                <a:off x="4332776" y="1262628"/>
                <a:ext cx="484364" cy="484364"/>
              </a:xfrm>
              <a:prstGeom prst="star16">
                <a:avLst>
                  <a:gd name="adj" fmla="val 45366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51" name="グループ化 1250"/>
            <p:cNvGrpSpPr/>
            <p:nvPr/>
          </p:nvGrpSpPr>
          <p:grpSpPr>
            <a:xfrm>
              <a:off x="8747573" y="1572880"/>
              <a:ext cx="193876" cy="383046"/>
              <a:chOff x="4293177" y="2553803"/>
              <a:chExt cx="572899" cy="1131890"/>
            </a:xfrm>
          </p:grpSpPr>
          <p:sp>
            <p:nvSpPr>
              <p:cNvPr id="1271" name="台形 1270"/>
              <p:cNvSpPr/>
              <p:nvPr/>
            </p:nvSpPr>
            <p:spPr>
              <a:xfrm>
                <a:off x="4496376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2" name="片側の 2 つの角を丸めた四角形 1271"/>
              <p:cNvSpPr/>
              <p:nvPr/>
            </p:nvSpPr>
            <p:spPr>
              <a:xfrm>
                <a:off x="4293177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3" name="円/楕円 1272"/>
              <p:cNvSpPr/>
              <p:nvPr/>
            </p:nvSpPr>
            <p:spPr>
              <a:xfrm rot="20700000">
                <a:off x="4344260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4" name="円/楕円 1273"/>
              <p:cNvSpPr/>
              <p:nvPr/>
            </p:nvSpPr>
            <p:spPr>
              <a:xfrm rot="900000" flipH="1">
                <a:off x="4700417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5" name="円/楕円 1274"/>
              <p:cNvSpPr/>
              <p:nvPr/>
            </p:nvSpPr>
            <p:spPr>
              <a:xfrm>
                <a:off x="4387633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6" name="台形 1275"/>
              <p:cNvSpPr/>
              <p:nvPr/>
            </p:nvSpPr>
            <p:spPr>
              <a:xfrm>
                <a:off x="4464470" y="3116013"/>
                <a:ext cx="220976" cy="45719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77" name="フリーフォーム 1276"/>
              <p:cNvSpPr/>
              <p:nvPr/>
            </p:nvSpPr>
            <p:spPr>
              <a:xfrm flipH="1">
                <a:off x="4350738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52" name="グループ化 1251"/>
            <p:cNvGrpSpPr/>
            <p:nvPr/>
          </p:nvGrpSpPr>
          <p:grpSpPr>
            <a:xfrm>
              <a:off x="8571397" y="1410158"/>
              <a:ext cx="181535" cy="358423"/>
              <a:chOff x="3658991" y="2553803"/>
              <a:chExt cx="573284" cy="1131890"/>
            </a:xfrm>
          </p:grpSpPr>
          <p:sp>
            <p:nvSpPr>
              <p:cNvPr id="1253" name="フリーフォーム 1252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台形 1253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5" name="台形 1254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6" name="片側の 2 つの角を丸めた四角形 1255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7" name="円/楕円 1256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8" name="円/楕円 1257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9" name="円/楕円 1258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60" name="グループ化 1259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265" name="台形 1264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6" name="フリーフォーム 1265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台形 1266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68" name="グループ化 1267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269" name="直角三角形 1268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70" name="直角三角形 1269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61" name="フリーフォーム 1260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2" name="円/楕円 1261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3" name="円/楕円 1262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4" name="フリーフォーム 1263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97" name="グループ化 1296"/>
          <p:cNvGrpSpPr/>
          <p:nvPr/>
        </p:nvGrpSpPr>
        <p:grpSpPr>
          <a:xfrm>
            <a:off x="407496" y="1621614"/>
            <a:ext cx="1638250" cy="690825"/>
            <a:chOff x="407496" y="1621614"/>
            <a:chExt cx="1638250" cy="690825"/>
          </a:xfrm>
        </p:grpSpPr>
        <p:grpSp>
          <p:nvGrpSpPr>
            <p:cNvPr id="1298" name="グループ化 1297"/>
            <p:cNvGrpSpPr/>
            <p:nvPr/>
          </p:nvGrpSpPr>
          <p:grpSpPr>
            <a:xfrm>
              <a:off x="1709904" y="1624417"/>
              <a:ext cx="243010" cy="482470"/>
              <a:chOff x="3668712" y="5077774"/>
              <a:chExt cx="563563" cy="1118890"/>
            </a:xfrm>
            <a:scene3d>
              <a:camera prst="orthographicFront">
                <a:rot lat="0" lon="3600000" rev="0"/>
              </a:camera>
              <a:lightRig rig="threePt" dir="t"/>
            </a:scene3d>
          </p:grpSpPr>
          <p:sp>
            <p:nvSpPr>
              <p:cNvPr id="1339" name="星 32 1338"/>
              <p:cNvSpPr/>
              <p:nvPr/>
            </p:nvSpPr>
            <p:spPr>
              <a:xfrm>
                <a:off x="3734553" y="5077774"/>
                <a:ext cx="439046" cy="439046"/>
              </a:xfrm>
              <a:prstGeom prst="star32">
                <a:avLst>
                  <a:gd name="adj" fmla="val 4746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0" name="台形 1339"/>
              <p:cNvSpPr/>
              <p:nvPr/>
            </p:nvSpPr>
            <p:spPr>
              <a:xfrm>
                <a:off x="3855244" y="5629926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1" name="台形 1340"/>
              <p:cNvSpPr/>
              <p:nvPr/>
            </p:nvSpPr>
            <p:spPr>
              <a:xfrm>
                <a:off x="3871911" y="5533089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2" name="片側の 2 つの角を丸めた四角形 1341"/>
              <p:cNvSpPr/>
              <p:nvPr/>
            </p:nvSpPr>
            <p:spPr>
              <a:xfrm>
                <a:off x="3668712" y="5669614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3" name="円/楕円 1342"/>
              <p:cNvSpPr/>
              <p:nvPr/>
            </p:nvSpPr>
            <p:spPr>
              <a:xfrm rot="20700000">
                <a:off x="3719795" y="5302512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4" name="円/楕円 1343"/>
              <p:cNvSpPr/>
              <p:nvPr/>
            </p:nvSpPr>
            <p:spPr>
              <a:xfrm rot="900000" flipH="1">
                <a:off x="4075952" y="530251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5" name="円/楕円 1344"/>
              <p:cNvSpPr/>
              <p:nvPr/>
            </p:nvSpPr>
            <p:spPr>
              <a:xfrm>
                <a:off x="3763168" y="5114782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46" name="グループ化 1345"/>
              <p:cNvGrpSpPr/>
              <p:nvPr/>
            </p:nvGrpSpPr>
            <p:grpSpPr>
              <a:xfrm>
                <a:off x="3832589" y="5669611"/>
                <a:ext cx="235810" cy="373464"/>
                <a:chOff x="3832589" y="2158997"/>
                <a:chExt cx="235810" cy="373464"/>
              </a:xfrm>
            </p:grpSpPr>
            <p:sp>
              <p:nvSpPr>
                <p:cNvPr id="1350" name="台形 1349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1" name="フリーフォーム 1350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2" name="台形 1351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dkVert">
                  <a:fgClr>
                    <a:srgbClr val="4472C4">
                      <a:lumMod val="50000"/>
                    </a:srgbClr>
                  </a:fgClr>
                  <a:bgClr>
                    <a:srgbClr val="A5A5A5">
                      <a:lumMod val="75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53" name="グループ化 1352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54" name="直角三角形 1353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55" name="直角三角形 1354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47" name="フリーフォーム 1346"/>
              <p:cNvSpPr/>
              <p:nvPr/>
            </p:nvSpPr>
            <p:spPr>
              <a:xfrm flipH="1">
                <a:off x="3783806" y="5628689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weave">
                <a:fgClr>
                  <a:srgbClr val="70AD47">
                    <a:lumMod val="50000"/>
                  </a:srgbClr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8" name="円/楕円 1347"/>
              <p:cNvSpPr/>
              <p:nvPr/>
            </p:nvSpPr>
            <p:spPr>
              <a:xfrm>
                <a:off x="383258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9" name="円/楕円 1348"/>
              <p:cNvSpPr/>
              <p:nvPr/>
            </p:nvSpPr>
            <p:spPr>
              <a:xfrm>
                <a:off x="4016738" y="5290861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299" name="グループ化 1298"/>
            <p:cNvGrpSpPr/>
            <p:nvPr/>
          </p:nvGrpSpPr>
          <p:grpSpPr>
            <a:xfrm>
              <a:off x="1139001" y="1623974"/>
              <a:ext cx="243010" cy="483357"/>
              <a:chOff x="3668712" y="24747"/>
              <a:chExt cx="563563" cy="1120946"/>
            </a:xfrm>
          </p:grpSpPr>
          <p:sp>
            <p:nvSpPr>
              <p:cNvPr id="1322" name="台形 1321"/>
              <p:cNvSpPr/>
              <p:nvPr/>
            </p:nvSpPr>
            <p:spPr>
              <a:xfrm>
                <a:off x="3855244" y="57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44546A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3" name="台形 1322"/>
              <p:cNvSpPr/>
              <p:nvPr/>
            </p:nvSpPr>
            <p:spPr>
              <a:xfrm>
                <a:off x="3871911" y="48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4" name="フリーフォーム 1323"/>
              <p:cNvSpPr/>
              <p:nvPr/>
            </p:nvSpPr>
            <p:spPr>
              <a:xfrm>
                <a:off x="3735304" y="24747"/>
                <a:ext cx="437717" cy="323269"/>
              </a:xfrm>
              <a:custGeom>
                <a:avLst/>
                <a:gdLst>
                  <a:gd name="connsiteX0" fmla="*/ 184233 w 437717"/>
                  <a:gd name="connsiteY0" fmla="*/ 248 h 323269"/>
                  <a:gd name="connsiteX1" fmla="*/ 250262 w 437717"/>
                  <a:gd name="connsiteY1" fmla="*/ 8733 h 323269"/>
                  <a:gd name="connsiteX2" fmla="*/ 282518 w 437717"/>
                  <a:gd name="connsiteY2" fmla="*/ 26738 h 323269"/>
                  <a:gd name="connsiteX3" fmla="*/ 303853 w 437717"/>
                  <a:gd name="connsiteY3" fmla="*/ 23713 h 323269"/>
                  <a:gd name="connsiteX4" fmla="*/ 421788 w 437717"/>
                  <a:gd name="connsiteY4" fmla="*/ 124371 h 323269"/>
                  <a:gd name="connsiteX5" fmla="*/ 377964 w 437717"/>
                  <a:gd name="connsiteY5" fmla="*/ 307358 h 323269"/>
                  <a:gd name="connsiteX6" fmla="*/ 287472 w 437717"/>
                  <a:gd name="connsiteY6" fmla="*/ 298111 h 323269"/>
                  <a:gd name="connsiteX7" fmla="*/ 272172 w 437717"/>
                  <a:gd name="connsiteY7" fmla="*/ 285231 h 323269"/>
                  <a:gd name="connsiteX8" fmla="*/ 239379 w 437717"/>
                  <a:gd name="connsiteY8" fmla="*/ 306734 h 323269"/>
                  <a:gd name="connsiteX9" fmla="*/ 11362 w 437717"/>
                  <a:gd name="connsiteY9" fmla="*/ 232771 h 323269"/>
                  <a:gd name="connsiteX10" fmla="*/ 114825 w 437717"/>
                  <a:gd name="connsiteY10" fmla="*/ 16535 h 323269"/>
                  <a:gd name="connsiteX11" fmla="*/ 184233 w 437717"/>
                  <a:gd name="connsiteY11" fmla="*/ 248 h 3232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37717" h="323269">
                    <a:moveTo>
                      <a:pt x="184233" y="248"/>
                    </a:moveTo>
                    <a:cubicBezTo>
                      <a:pt x="207213" y="-920"/>
                      <a:pt x="229631" y="2040"/>
                      <a:pt x="250262" y="8733"/>
                    </a:cubicBezTo>
                    <a:lnTo>
                      <a:pt x="282518" y="26738"/>
                    </a:lnTo>
                    <a:lnTo>
                      <a:pt x="303853" y="23713"/>
                    </a:lnTo>
                    <a:cubicBezTo>
                      <a:pt x="349972" y="28841"/>
                      <a:pt x="397141" y="66944"/>
                      <a:pt x="421788" y="124371"/>
                    </a:cubicBezTo>
                    <a:cubicBezTo>
                      <a:pt x="454652" y="200939"/>
                      <a:pt x="435031" y="282865"/>
                      <a:pt x="377964" y="307358"/>
                    </a:cubicBezTo>
                    <a:cubicBezTo>
                      <a:pt x="349431" y="319605"/>
                      <a:pt x="316939" y="315174"/>
                      <a:pt x="287472" y="298111"/>
                    </a:cubicBezTo>
                    <a:lnTo>
                      <a:pt x="272172" y="285231"/>
                    </a:lnTo>
                    <a:lnTo>
                      <a:pt x="239379" y="306734"/>
                    </a:lnTo>
                    <a:cubicBezTo>
                      <a:pt x="147843" y="346021"/>
                      <a:pt x="45756" y="312906"/>
                      <a:pt x="11362" y="232771"/>
                    </a:cubicBezTo>
                    <a:cubicBezTo>
                      <a:pt x="-23033" y="152635"/>
                      <a:pt x="23289" y="55823"/>
                      <a:pt x="114825" y="16535"/>
                    </a:cubicBezTo>
                    <a:cubicBezTo>
                      <a:pt x="137709" y="6713"/>
                      <a:pt x="161253" y="1417"/>
                      <a:pt x="184233" y="24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/>
              </a:scene3d>
              <a:sp3d z="-635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5" name="片側の 2 つの角を丸めた四角形 1324"/>
              <p:cNvSpPr/>
              <p:nvPr/>
            </p:nvSpPr>
            <p:spPr>
              <a:xfrm>
                <a:off x="3668712" y="61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6" name="円/楕円 1325"/>
              <p:cNvSpPr/>
              <p:nvPr/>
            </p:nvSpPr>
            <p:spPr>
              <a:xfrm rot="20700000">
                <a:off x="3719795" y="25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7" name="円/楕円 1326"/>
              <p:cNvSpPr/>
              <p:nvPr/>
            </p:nvSpPr>
            <p:spPr>
              <a:xfrm rot="900000" flipH="1">
                <a:off x="4075952" y="25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28" name="円/楕円 1327"/>
              <p:cNvSpPr/>
              <p:nvPr/>
            </p:nvSpPr>
            <p:spPr>
              <a:xfrm>
                <a:off x="3763168" y="6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29" name="グループ化 1328"/>
              <p:cNvGrpSpPr/>
              <p:nvPr/>
            </p:nvGrpSpPr>
            <p:grpSpPr>
              <a:xfrm>
                <a:off x="3832589" y="61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333" name="台形 1332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台形 1334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36" name="グループ化 1335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37" name="直角三角形 1336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38" name="直角三角形 1337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30" name="フリーフォーム 1329"/>
              <p:cNvSpPr/>
              <p:nvPr/>
            </p:nvSpPr>
            <p:spPr>
              <a:xfrm flipH="1">
                <a:off x="3783806" y="57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pattFill prst="narVert">
                <a:fgClr>
                  <a:srgbClr val="44546A">
                    <a:lumMod val="50000"/>
                  </a:srgbClr>
                </a:fgClr>
                <a:bgClr>
                  <a:srgbClr val="44546A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1" name="円/楕円 1330"/>
              <p:cNvSpPr/>
              <p:nvPr/>
            </p:nvSpPr>
            <p:spPr>
              <a:xfrm>
                <a:off x="383258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32" name="円/楕円 1331"/>
              <p:cNvSpPr/>
              <p:nvPr/>
            </p:nvSpPr>
            <p:spPr>
              <a:xfrm>
                <a:off x="4016738" y="23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0" name="グループ化 1299"/>
            <p:cNvGrpSpPr/>
            <p:nvPr/>
          </p:nvGrpSpPr>
          <p:grpSpPr>
            <a:xfrm>
              <a:off x="563906" y="1621614"/>
              <a:ext cx="247202" cy="488075"/>
              <a:chOff x="3658991" y="2553803"/>
              <a:chExt cx="573284" cy="1131890"/>
            </a:xfrm>
            <a:scene3d>
              <a:camera prst="orthographicFront">
                <a:rot lat="0" lon="17999983" rev="0"/>
              </a:camera>
              <a:lightRig rig="threePt" dir="t"/>
            </a:scene3d>
          </p:grpSpPr>
          <p:sp>
            <p:nvSpPr>
              <p:cNvPr id="1304" name="フリーフォーム 1303"/>
              <p:cNvSpPr/>
              <p:nvPr/>
            </p:nvSpPr>
            <p:spPr>
              <a:xfrm>
                <a:off x="3658991" y="2553803"/>
                <a:ext cx="515338" cy="578662"/>
              </a:xfrm>
              <a:custGeom>
                <a:avLst/>
                <a:gdLst>
                  <a:gd name="connsiteX0" fmla="*/ 291500 w 515338"/>
                  <a:gd name="connsiteY0" fmla="*/ 0 h 578662"/>
                  <a:gd name="connsiteX1" fmla="*/ 515338 w 515338"/>
                  <a:gd name="connsiteY1" fmla="*/ 231775 h 578662"/>
                  <a:gd name="connsiteX2" fmla="*/ 497748 w 515338"/>
                  <a:gd name="connsiteY2" fmla="*/ 321993 h 578662"/>
                  <a:gd name="connsiteX3" fmla="*/ 487763 w 515338"/>
                  <a:gd name="connsiteY3" fmla="*/ 341041 h 578662"/>
                  <a:gd name="connsiteX4" fmla="*/ 500095 w 515338"/>
                  <a:gd name="connsiteY4" fmla="*/ 350705 h 578662"/>
                  <a:gd name="connsiteX5" fmla="*/ 461509 w 515338"/>
                  <a:gd name="connsiteY5" fmla="*/ 380942 h 578662"/>
                  <a:gd name="connsiteX6" fmla="*/ 449777 w 515338"/>
                  <a:gd name="connsiteY6" fmla="*/ 395665 h 578662"/>
                  <a:gd name="connsiteX7" fmla="*/ 445240 w 515338"/>
                  <a:gd name="connsiteY7" fmla="*/ 398833 h 578662"/>
                  <a:gd name="connsiteX8" fmla="*/ 472640 w 515338"/>
                  <a:gd name="connsiteY8" fmla="*/ 464684 h 578662"/>
                  <a:gd name="connsiteX9" fmla="*/ 403847 w 515338"/>
                  <a:gd name="connsiteY9" fmla="*/ 471597 h 578662"/>
                  <a:gd name="connsiteX10" fmla="*/ 397632 w 515338"/>
                  <a:gd name="connsiteY10" fmla="*/ 548122 h 578662"/>
                  <a:gd name="connsiteX11" fmla="*/ 334948 w 515338"/>
                  <a:gd name="connsiteY11" fmla="*/ 515847 h 578662"/>
                  <a:gd name="connsiteX12" fmla="*/ 295169 w 515338"/>
                  <a:gd name="connsiteY12" fmla="*/ 578662 h 578662"/>
                  <a:gd name="connsiteX13" fmla="*/ 255389 w 515338"/>
                  <a:gd name="connsiteY13" fmla="*/ 515847 h 578662"/>
                  <a:gd name="connsiteX14" fmla="*/ 192705 w 515338"/>
                  <a:gd name="connsiteY14" fmla="*/ 548122 h 578662"/>
                  <a:gd name="connsiteX15" fmla="*/ 186490 w 515338"/>
                  <a:gd name="connsiteY15" fmla="*/ 471597 h 578662"/>
                  <a:gd name="connsiteX16" fmla="*/ 117697 w 515338"/>
                  <a:gd name="connsiteY16" fmla="*/ 464684 h 578662"/>
                  <a:gd name="connsiteX17" fmla="*/ 143446 w 515338"/>
                  <a:gd name="connsiteY17" fmla="*/ 402802 h 578662"/>
                  <a:gd name="connsiteX18" fmla="*/ 133223 w 515338"/>
                  <a:gd name="connsiteY18" fmla="*/ 395665 h 578662"/>
                  <a:gd name="connsiteX19" fmla="*/ 109294 w 515338"/>
                  <a:gd name="connsiteY19" fmla="*/ 365634 h 578662"/>
                  <a:gd name="connsiteX20" fmla="*/ 90242 w 515338"/>
                  <a:gd name="connsiteY20" fmla="*/ 350705 h 578662"/>
                  <a:gd name="connsiteX21" fmla="*/ 97374 w 515338"/>
                  <a:gd name="connsiteY21" fmla="*/ 345117 h 578662"/>
                  <a:gd name="connsiteX22" fmla="*/ 85252 w 515338"/>
                  <a:gd name="connsiteY22" fmla="*/ 321993 h 578662"/>
                  <a:gd name="connsiteX23" fmla="*/ 72210 w 515338"/>
                  <a:gd name="connsiteY23" fmla="*/ 278486 h 578662"/>
                  <a:gd name="connsiteX24" fmla="*/ 67872 w 515338"/>
                  <a:gd name="connsiteY24" fmla="*/ 233928 h 578662"/>
                  <a:gd name="connsiteX25" fmla="*/ 27425 w 515338"/>
                  <a:gd name="connsiteY25" fmla="*/ 231422 h 578662"/>
                  <a:gd name="connsiteX26" fmla="*/ 56407 w 515338"/>
                  <a:gd name="connsiteY26" fmla="*/ 188490 h 578662"/>
                  <a:gd name="connsiteX27" fmla="*/ 0 w 515338"/>
                  <a:gd name="connsiteY27" fmla="*/ 161245 h 578662"/>
                  <a:gd name="connsiteX28" fmla="*/ 56407 w 515338"/>
                  <a:gd name="connsiteY28" fmla="*/ 133999 h 578662"/>
                  <a:gd name="connsiteX29" fmla="*/ 27425 w 515338"/>
                  <a:gd name="connsiteY29" fmla="*/ 91067 h 578662"/>
                  <a:gd name="connsiteX30" fmla="*/ 96143 w 515338"/>
                  <a:gd name="connsiteY30" fmla="*/ 86810 h 578662"/>
                  <a:gd name="connsiteX31" fmla="*/ 102352 w 515338"/>
                  <a:gd name="connsiteY31" fmla="*/ 39693 h 578662"/>
                  <a:gd name="connsiteX32" fmla="*/ 151337 w 515338"/>
                  <a:gd name="connsiteY32" fmla="*/ 55239 h 578662"/>
                  <a:gd name="connsiteX33" fmla="*/ 204372 w 515338"/>
                  <a:gd name="connsiteY33" fmla="*/ 18214 h 578662"/>
                  <a:gd name="connsiteX34" fmla="*/ 291500 w 515338"/>
                  <a:gd name="connsiteY34" fmla="*/ 0 h 578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15338" h="578662">
                    <a:moveTo>
                      <a:pt x="291500" y="0"/>
                    </a:moveTo>
                    <a:cubicBezTo>
                      <a:pt x="415122" y="0"/>
                      <a:pt x="515338" y="103769"/>
                      <a:pt x="515338" y="231775"/>
                    </a:cubicBezTo>
                    <a:cubicBezTo>
                      <a:pt x="515338" y="263777"/>
                      <a:pt x="509075" y="294263"/>
                      <a:pt x="497748" y="321993"/>
                    </a:cubicBezTo>
                    <a:lnTo>
                      <a:pt x="487763" y="341041"/>
                    </a:lnTo>
                    <a:lnTo>
                      <a:pt x="500095" y="350705"/>
                    </a:lnTo>
                    <a:lnTo>
                      <a:pt x="461509" y="380942"/>
                    </a:lnTo>
                    <a:lnTo>
                      <a:pt x="449777" y="395665"/>
                    </a:lnTo>
                    <a:lnTo>
                      <a:pt x="445240" y="398833"/>
                    </a:lnTo>
                    <a:lnTo>
                      <a:pt x="472640" y="464684"/>
                    </a:lnTo>
                    <a:lnTo>
                      <a:pt x="403847" y="471597"/>
                    </a:lnTo>
                    <a:lnTo>
                      <a:pt x="397632" y="548122"/>
                    </a:lnTo>
                    <a:lnTo>
                      <a:pt x="334948" y="515847"/>
                    </a:lnTo>
                    <a:lnTo>
                      <a:pt x="295169" y="578662"/>
                    </a:lnTo>
                    <a:lnTo>
                      <a:pt x="255389" y="515847"/>
                    </a:lnTo>
                    <a:lnTo>
                      <a:pt x="192705" y="548122"/>
                    </a:lnTo>
                    <a:lnTo>
                      <a:pt x="186490" y="471597"/>
                    </a:lnTo>
                    <a:lnTo>
                      <a:pt x="117697" y="464684"/>
                    </a:lnTo>
                    <a:lnTo>
                      <a:pt x="143446" y="402802"/>
                    </a:lnTo>
                    <a:lnTo>
                      <a:pt x="133223" y="395665"/>
                    </a:lnTo>
                    <a:lnTo>
                      <a:pt x="109294" y="365634"/>
                    </a:lnTo>
                    <a:lnTo>
                      <a:pt x="90242" y="350705"/>
                    </a:lnTo>
                    <a:lnTo>
                      <a:pt x="97374" y="345117"/>
                    </a:lnTo>
                    <a:lnTo>
                      <a:pt x="85252" y="321993"/>
                    </a:lnTo>
                    <a:cubicBezTo>
                      <a:pt x="79589" y="308128"/>
                      <a:pt x="75191" y="293574"/>
                      <a:pt x="72210" y="278486"/>
                    </a:cubicBezTo>
                    <a:lnTo>
                      <a:pt x="67872" y="233928"/>
                    </a:lnTo>
                    <a:lnTo>
                      <a:pt x="27425" y="231422"/>
                    </a:lnTo>
                    <a:lnTo>
                      <a:pt x="56407" y="188490"/>
                    </a:lnTo>
                    <a:lnTo>
                      <a:pt x="0" y="161245"/>
                    </a:lnTo>
                    <a:lnTo>
                      <a:pt x="56407" y="133999"/>
                    </a:lnTo>
                    <a:lnTo>
                      <a:pt x="27425" y="91067"/>
                    </a:lnTo>
                    <a:lnTo>
                      <a:pt x="96143" y="86810"/>
                    </a:lnTo>
                    <a:lnTo>
                      <a:pt x="102352" y="39693"/>
                    </a:lnTo>
                    <a:lnTo>
                      <a:pt x="151337" y="55239"/>
                    </a:lnTo>
                    <a:lnTo>
                      <a:pt x="204372" y="18214"/>
                    </a:lnTo>
                    <a:cubicBezTo>
                      <a:pt x="231152" y="6485"/>
                      <a:pt x="260595" y="0"/>
                      <a:pt x="29150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5" name="台形 1304"/>
              <p:cNvSpPr/>
              <p:nvPr/>
            </p:nvSpPr>
            <p:spPr>
              <a:xfrm>
                <a:off x="3855244" y="3118955"/>
                <a:ext cx="190498" cy="57151"/>
              </a:xfrm>
              <a:prstGeom prst="trapezoid">
                <a:avLst>
                  <a:gd name="adj" fmla="val 12879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6" name="台形 1305"/>
              <p:cNvSpPr/>
              <p:nvPr/>
            </p:nvSpPr>
            <p:spPr>
              <a:xfrm>
                <a:off x="3871911" y="3022118"/>
                <a:ext cx="157164" cy="171450"/>
              </a:xfrm>
              <a:prstGeom prst="trapezoid">
                <a:avLst>
                  <a:gd name="adj" fmla="val 12879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7" name="片側の 2 つの角を丸めた四角形 1306"/>
              <p:cNvSpPr/>
              <p:nvPr/>
            </p:nvSpPr>
            <p:spPr>
              <a:xfrm>
                <a:off x="3668712" y="3158643"/>
                <a:ext cx="563563" cy="527050"/>
              </a:xfrm>
              <a:prstGeom prst="round2SameRect">
                <a:avLst>
                  <a:gd name="adj1" fmla="val 18076"/>
                  <a:gd name="adj2" fmla="val 0"/>
                </a:avLst>
              </a:pr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8" name="円/楕円 1307"/>
              <p:cNvSpPr/>
              <p:nvPr/>
            </p:nvSpPr>
            <p:spPr>
              <a:xfrm rot="20700000">
                <a:off x="3719795" y="2791541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9" name="円/楕円 1308"/>
              <p:cNvSpPr/>
              <p:nvPr/>
            </p:nvSpPr>
            <p:spPr>
              <a:xfrm rot="900000" flipH="1">
                <a:off x="4075952" y="2791540"/>
                <a:ext cx="105797" cy="143754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-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0" name="円/楕円 1309"/>
              <p:cNvSpPr/>
              <p:nvPr/>
            </p:nvSpPr>
            <p:spPr>
              <a:xfrm>
                <a:off x="3763168" y="2603811"/>
                <a:ext cx="374650" cy="46355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11" name="グループ化 1310"/>
              <p:cNvGrpSpPr/>
              <p:nvPr/>
            </p:nvGrpSpPr>
            <p:grpSpPr>
              <a:xfrm>
                <a:off x="3832589" y="3158640"/>
                <a:ext cx="235810" cy="373464"/>
                <a:chOff x="3832589" y="2158997"/>
                <a:chExt cx="235810" cy="373464"/>
              </a:xfrm>
            </p:grpSpPr>
            <p:sp>
              <p:nvSpPr>
                <p:cNvPr id="1316" name="台形 1315"/>
                <p:cNvSpPr/>
                <p:nvPr/>
              </p:nvSpPr>
              <p:spPr>
                <a:xfrm rot="10800000">
                  <a:off x="3832589" y="2159000"/>
                  <a:ext cx="235810" cy="341313"/>
                </a:xfrm>
                <a:prstGeom prst="trapezoid">
                  <a:avLst>
                    <a:gd name="adj" fmla="val 43797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p3d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7" name="フリーフォーム 1316"/>
                <p:cNvSpPr/>
                <p:nvPr/>
              </p:nvSpPr>
              <p:spPr>
                <a:xfrm rot="10800000" flipV="1">
                  <a:off x="3909330" y="2228956"/>
                  <a:ext cx="80727" cy="303505"/>
                </a:xfrm>
                <a:custGeom>
                  <a:avLst/>
                  <a:gdLst>
                    <a:gd name="connsiteX0" fmla="*/ 55082 w 80727"/>
                    <a:gd name="connsiteY0" fmla="*/ 0 h 303505"/>
                    <a:gd name="connsiteX1" fmla="*/ 25645 w 80727"/>
                    <a:gd name="connsiteY1" fmla="*/ 0 h 303505"/>
                    <a:gd name="connsiteX2" fmla="*/ 0 w 80727"/>
                    <a:gd name="connsiteY2" fmla="*/ 239895 h 303505"/>
                    <a:gd name="connsiteX3" fmla="*/ 40364 w 80727"/>
                    <a:gd name="connsiteY3" fmla="*/ 303505 h 303505"/>
                    <a:gd name="connsiteX4" fmla="*/ 80727 w 80727"/>
                    <a:gd name="connsiteY4" fmla="*/ 239895 h 30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727" h="303505">
                      <a:moveTo>
                        <a:pt x="55082" y="0"/>
                      </a:moveTo>
                      <a:lnTo>
                        <a:pt x="25645" y="0"/>
                      </a:lnTo>
                      <a:lnTo>
                        <a:pt x="0" y="239895"/>
                      </a:lnTo>
                      <a:lnTo>
                        <a:pt x="40364" y="303505"/>
                      </a:lnTo>
                      <a:lnTo>
                        <a:pt x="80727" y="239895"/>
                      </a:lnTo>
                      <a:close/>
                    </a:path>
                  </a:pathLst>
                </a:cu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8" name="台形 1317"/>
                <p:cNvSpPr/>
                <p:nvPr/>
              </p:nvSpPr>
              <p:spPr>
                <a:xfrm rot="10800000">
                  <a:off x="3902708" y="2158997"/>
                  <a:ext cx="95925" cy="73991"/>
                </a:xfrm>
                <a:prstGeom prst="trapezoid">
                  <a:avLst>
                    <a:gd name="adj" fmla="val 34656"/>
                  </a:avLst>
                </a:prstGeom>
                <a:pattFill prst="narVert">
                  <a:fgClr>
                    <a:srgbClr val="C00000"/>
                  </a:fgClr>
                  <a:bgClr>
                    <a:srgbClr val="990033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  <a:sp3d z="6350" extrusionH="635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19" name="グループ化 1318"/>
                <p:cNvGrpSpPr/>
                <p:nvPr/>
              </p:nvGrpSpPr>
              <p:grpSpPr>
                <a:xfrm>
                  <a:off x="3847029" y="2159000"/>
                  <a:ext cx="202803" cy="102394"/>
                  <a:chOff x="3847029" y="2159000"/>
                  <a:chExt cx="202803" cy="102394"/>
                </a:xfrm>
              </p:grpSpPr>
              <p:sp>
                <p:nvSpPr>
                  <p:cNvPr id="1320" name="直角三角形 1319"/>
                  <p:cNvSpPr/>
                  <p:nvPr/>
                </p:nvSpPr>
                <p:spPr>
                  <a:xfrm rot="5400000">
                    <a:off x="3847029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21" name="直角三角形 1320"/>
                  <p:cNvSpPr/>
                  <p:nvPr/>
                </p:nvSpPr>
                <p:spPr>
                  <a:xfrm rot="16200000" flipH="1">
                    <a:off x="3947438" y="2159000"/>
                    <a:ext cx="102394" cy="102394"/>
                  </a:xfrm>
                  <a:prstGeom prst="rtTriangl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  <a:sp3d z="6350" extrusionH="63500"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12" name="フリーフォーム 1311"/>
              <p:cNvSpPr/>
              <p:nvPr/>
            </p:nvSpPr>
            <p:spPr>
              <a:xfrm flipH="1">
                <a:off x="3783806" y="3117718"/>
                <a:ext cx="333374" cy="442914"/>
              </a:xfrm>
              <a:custGeom>
                <a:avLst/>
                <a:gdLst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166688 w 333374"/>
                  <a:gd name="connsiteY11" fmla="*/ 423862 h 423864"/>
                  <a:gd name="connsiteX12" fmla="*/ 321467 w 333374"/>
                  <a:gd name="connsiteY12" fmla="*/ 200027 h 423864"/>
                  <a:gd name="connsiteX13" fmla="*/ 285749 w 333374"/>
                  <a:gd name="connsiteY13" fmla="*/ 173833 h 423864"/>
                  <a:gd name="connsiteX14" fmla="*/ 333374 w 333374"/>
                  <a:gd name="connsiteY14" fmla="*/ 157164 h 423864"/>
                  <a:gd name="connsiteX15" fmla="*/ 328610 w 333374"/>
                  <a:gd name="connsiteY15" fmla="*/ 35719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166688 w 333374"/>
                  <a:gd name="connsiteY10" fmla="*/ 423864 h 423864"/>
                  <a:gd name="connsiteX11" fmla="*/ 321467 w 333374"/>
                  <a:gd name="connsiteY11" fmla="*/ 200027 h 423864"/>
                  <a:gd name="connsiteX12" fmla="*/ 285749 w 333374"/>
                  <a:gd name="connsiteY12" fmla="*/ 173833 h 423864"/>
                  <a:gd name="connsiteX13" fmla="*/ 333374 w 333374"/>
                  <a:gd name="connsiteY13" fmla="*/ 157164 h 423864"/>
                  <a:gd name="connsiteX14" fmla="*/ 328610 w 333374"/>
                  <a:gd name="connsiteY14" fmla="*/ 35719 h 423864"/>
                  <a:gd name="connsiteX15" fmla="*/ 259555 w 333374"/>
                  <a:gd name="connsiteY15" fmla="*/ 0 h 423864"/>
                  <a:gd name="connsiteX0" fmla="*/ 259555 w 333374"/>
                  <a:gd name="connsiteY0" fmla="*/ 0 h 423864"/>
                  <a:gd name="connsiteX1" fmla="*/ 166687 w 333374"/>
                  <a:gd name="connsiteY1" fmla="*/ 423860 h 423864"/>
                  <a:gd name="connsiteX2" fmla="*/ 73819 w 333374"/>
                  <a:gd name="connsiteY2" fmla="*/ 0 h 423864"/>
                  <a:gd name="connsiteX3" fmla="*/ 4764 w 333374"/>
                  <a:gd name="connsiteY3" fmla="*/ 35719 h 423864"/>
                  <a:gd name="connsiteX4" fmla="*/ 0 w 333374"/>
                  <a:gd name="connsiteY4" fmla="*/ 157164 h 423864"/>
                  <a:gd name="connsiteX5" fmla="*/ 47625 w 333374"/>
                  <a:gd name="connsiteY5" fmla="*/ 173833 h 423864"/>
                  <a:gd name="connsiteX6" fmla="*/ 11907 w 333374"/>
                  <a:gd name="connsiteY6" fmla="*/ 200027 h 423864"/>
                  <a:gd name="connsiteX7" fmla="*/ 166687 w 333374"/>
                  <a:gd name="connsiteY7" fmla="*/ 423862 h 423864"/>
                  <a:gd name="connsiteX8" fmla="*/ 166686 w 333374"/>
                  <a:gd name="connsiteY8" fmla="*/ 423864 h 423864"/>
                  <a:gd name="connsiteX9" fmla="*/ 166687 w 333374"/>
                  <a:gd name="connsiteY9" fmla="*/ 423863 h 423864"/>
                  <a:gd name="connsiteX10" fmla="*/ 321467 w 333374"/>
                  <a:gd name="connsiteY10" fmla="*/ 200027 h 423864"/>
                  <a:gd name="connsiteX11" fmla="*/ 285749 w 333374"/>
                  <a:gd name="connsiteY11" fmla="*/ 173833 h 423864"/>
                  <a:gd name="connsiteX12" fmla="*/ 333374 w 333374"/>
                  <a:gd name="connsiteY12" fmla="*/ 157164 h 423864"/>
                  <a:gd name="connsiteX13" fmla="*/ 328610 w 333374"/>
                  <a:gd name="connsiteY13" fmla="*/ 35719 h 423864"/>
                  <a:gd name="connsiteX14" fmla="*/ 259555 w 333374"/>
                  <a:gd name="connsiteY14" fmla="*/ 0 h 42386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66686 w 333374"/>
                  <a:gd name="connsiteY8" fmla="*/ 4238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166687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4344"/>
                  <a:gd name="connsiteX1" fmla="*/ 166687 w 333374"/>
                  <a:gd name="connsiteY1" fmla="*/ 423860 h 464344"/>
                  <a:gd name="connsiteX2" fmla="*/ 73819 w 333374"/>
                  <a:gd name="connsiteY2" fmla="*/ 0 h 464344"/>
                  <a:gd name="connsiteX3" fmla="*/ 4764 w 333374"/>
                  <a:gd name="connsiteY3" fmla="*/ 35719 h 464344"/>
                  <a:gd name="connsiteX4" fmla="*/ 0 w 333374"/>
                  <a:gd name="connsiteY4" fmla="*/ 157164 h 464344"/>
                  <a:gd name="connsiteX5" fmla="*/ 47625 w 333374"/>
                  <a:gd name="connsiteY5" fmla="*/ 173833 h 464344"/>
                  <a:gd name="connsiteX6" fmla="*/ 11907 w 333374"/>
                  <a:gd name="connsiteY6" fmla="*/ 200027 h 464344"/>
                  <a:gd name="connsiteX7" fmla="*/ 97631 w 333374"/>
                  <a:gd name="connsiteY7" fmla="*/ 423862 h 464344"/>
                  <a:gd name="connsiteX8" fmla="*/ 119061 w 333374"/>
                  <a:gd name="connsiteY8" fmla="*/ 461964 h 464344"/>
                  <a:gd name="connsiteX9" fmla="*/ 221455 w 333374"/>
                  <a:gd name="connsiteY9" fmla="*/ 464344 h 464344"/>
                  <a:gd name="connsiteX10" fmla="*/ 321467 w 333374"/>
                  <a:gd name="connsiteY10" fmla="*/ 200027 h 464344"/>
                  <a:gd name="connsiteX11" fmla="*/ 285749 w 333374"/>
                  <a:gd name="connsiteY11" fmla="*/ 173833 h 464344"/>
                  <a:gd name="connsiteX12" fmla="*/ 333374 w 333374"/>
                  <a:gd name="connsiteY12" fmla="*/ 157164 h 464344"/>
                  <a:gd name="connsiteX13" fmla="*/ 328610 w 333374"/>
                  <a:gd name="connsiteY13" fmla="*/ 35719 h 464344"/>
                  <a:gd name="connsiteX14" fmla="*/ 259555 w 333374"/>
                  <a:gd name="connsiteY14" fmla="*/ 0 h 46434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97631 w 333374"/>
                  <a:gd name="connsiteY7" fmla="*/ 423862 h 461964"/>
                  <a:gd name="connsiteX8" fmla="*/ 119061 w 333374"/>
                  <a:gd name="connsiteY8" fmla="*/ 461964 h 461964"/>
                  <a:gd name="connsiteX9" fmla="*/ 321467 w 333374"/>
                  <a:gd name="connsiteY9" fmla="*/ 200027 h 461964"/>
                  <a:gd name="connsiteX10" fmla="*/ 285749 w 333374"/>
                  <a:gd name="connsiteY10" fmla="*/ 173833 h 461964"/>
                  <a:gd name="connsiteX11" fmla="*/ 333374 w 333374"/>
                  <a:gd name="connsiteY11" fmla="*/ 157164 h 461964"/>
                  <a:gd name="connsiteX12" fmla="*/ 328610 w 333374"/>
                  <a:gd name="connsiteY12" fmla="*/ 35719 h 461964"/>
                  <a:gd name="connsiteX13" fmla="*/ 259555 w 333374"/>
                  <a:gd name="connsiteY13" fmla="*/ 0 h 461964"/>
                  <a:gd name="connsiteX0" fmla="*/ 259555 w 333374"/>
                  <a:gd name="connsiteY0" fmla="*/ 0 h 461964"/>
                  <a:gd name="connsiteX1" fmla="*/ 166687 w 333374"/>
                  <a:gd name="connsiteY1" fmla="*/ 423860 h 461964"/>
                  <a:gd name="connsiteX2" fmla="*/ 73819 w 333374"/>
                  <a:gd name="connsiteY2" fmla="*/ 0 h 461964"/>
                  <a:gd name="connsiteX3" fmla="*/ 4764 w 333374"/>
                  <a:gd name="connsiteY3" fmla="*/ 35719 h 461964"/>
                  <a:gd name="connsiteX4" fmla="*/ 0 w 333374"/>
                  <a:gd name="connsiteY4" fmla="*/ 157164 h 461964"/>
                  <a:gd name="connsiteX5" fmla="*/ 47625 w 333374"/>
                  <a:gd name="connsiteY5" fmla="*/ 173833 h 461964"/>
                  <a:gd name="connsiteX6" fmla="*/ 11907 w 333374"/>
                  <a:gd name="connsiteY6" fmla="*/ 200027 h 461964"/>
                  <a:gd name="connsiteX7" fmla="*/ 119061 w 333374"/>
                  <a:gd name="connsiteY7" fmla="*/ 461964 h 461964"/>
                  <a:gd name="connsiteX8" fmla="*/ 321467 w 333374"/>
                  <a:gd name="connsiteY8" fmla="*/ 200027 h 461964"/>
                  <a:gd name="connsiteX9" fmla="*/ 285749 w 333374"/>
                  <a:gd name="connsiteY9" fmla="*/ 173833 h 461964"/>
                  <a:gd name="connsiteX10" fmla="*/ 333374 w 333374"/>
                  <a:gd name="connsiteY10" fmla="*/ 157164 h 461964"/>
                  <a:gd name="connsiteX11" fmla="*/ 328610 w 333374"/>
                  <a:gd name="connsiteY11" fmla="*/ 35719 h 461964"/>
                  <a:gd name="connsiteX12" fmla="*/ 259555 w 333374"/>
                  <a:gd name="connsiteY12" fmla="*/ 0 h 461964"/>
                  <a:gd name="connsiteX0" fmla="*/ 259555 w 333374"/>
                  <a:gd name="connsiteY0" fmla="*/ 0 h 442914"/>
                  <a:gd name="connsiteX1" fmla="*/ 166687 w 333374"/>
                  <a:gd name="connsiteY1" fmla="*/ 423860 h 442914"/>
                  <a:gd name="connsiteX2" fmla="*/ 73819 w 333374"/>
                  <a:gd name="connsiteY2" fmla="*/ 0 h 442914"/>
                  <a:gd name="connsiteX3" fmla="*/ 4764 w 333374"/>
                  <a:gd name="connsiteY3" fmla="*/ 35719 h 442914"/>
                  <a:gd name="connsiteX4" fmla="*/ 0 w 333374"/>
                  <a:gd name="connsiteY4" fmla="*/ 157164 h 442914"/>
                  <a:gd name="connsiteX5" fmla="*/ 47625 w 333374"/>
                  <a:gd name="connsiteY5" fmla="*/ 173833 h 442914"/>
                  <a:gd name="connsiteX6" fmla="*/ 11907 w 333374"/>
                  <a:gd name="connsiteY6" fmla="*/ 200027 h 442914"/>
                  <a:gd name="connsiteX7" fmla="*/ 169067 w 333374"/>
                  <a:gd name="connsiteY7" fmla="*/ 442914 h 442914"/>
                  <a:gd name="connsiteX8" fmla="*/ 321467 w 333374"/>
                  <a:gd name="connsiteY8" fmla="*/ 200027 h 442914"/>
                  <a:gd name="connsiteX9" fmla="*/ 285749 w 333374"/>
                  <a:gd name="connsiteY9" fmla="*/ 173833 h 442914"/>
                  <a:gd name="connsiteX10" fmla="*/ 333374 w 333374"/>
                  <a:gd name="connsiteY10" fmla="*/ 157164 h 442914"/>
                  <a:gd name="connsiteX11" fmla="*/ 328610 w 333374"/>
                  <a:gd name="connsiteY11" fmla="*/ 35719 h 442914"/>
                  <a:gd name="connsiteX12" fmla="*/ 259555 w 333374"/>
                  <a:gd name="connsiteY12" fmla="*/ 0 h 442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33374" h="442914">
                    <a:moveTo>
                      <a:pt x="259555" y="0"/>
                    </a:moveTo>
                    <a:lnTo>
                      <a:pt x="166687" y="423860"/>
                    </a:lnTo>
                    <a:lnTo>
                      <a:pt x="73819" y="0"/>
                    </a:lnTo>
                    <a:lnTo>
                      <a:pt x="4764" y="35719"/>
                    </a:lnTo>
                    <a:lnTo>
                      <a:pt x="0" y="157164"/>
                    </a:lnTo>
                    <a:lnTo>
                      <a:pt x="47625" y="173833"/>
                    </a:lnTo>
                    <a:lnTo>
                      <a:pt x="11907" y="200027"/>
                    </a:lnTo>
                    <a:lnTo>
                      <a:pt x="169067" y="442914"/>
                    </a:lnTo>
                    <a:lnTo>
                      <a:pt x="321467" y="200027"/>
                    </a:lnTo>
                    <a:lnTo>
                      <a:pt x="285749" y="173833"/>
                    </a:lnTo>
                    <a:lnTo>
                      <a:pt x="333374" y="157164"/>
                    </a:lnTo>
                    <a:lnTo>
                      <a:pt x="328610" y="35719"/>
                    </a:lnTo>
                    <a:lnTo>
                      <a:pt x="259555" y="0"/>
                    </a:lnTo>
                    <a:close/>
                  </a:path>
                </a:pathLst>
              </a:custGeom>
              <a:solidFill>
                <a:srgbClr val="777777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z="6350"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3" name="円/楕円 1312"/>
              <p:cNvSpPr/>
              <p:nvPr/>
            </p:nvSpPr>
            <p:spPr>
              <a:xfrm>
                <a:off x="383258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4" name="円/楕円 1313"/>
              <p:cNvSpPr/>
              <p:nvPr/>
            </p:nvSpPr>
            <p:spPr>
              <a:xfrm>
                <a:off x="4016738" y="2779890"/>
                <a:ext cx="45719" cy="868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15" name="フリーフォーム 1314"/>
              <p:cNvSpPr/>
              <p:nvPr/>
            </p:nvSpPr>
            <p:spPr>
              <a:xfrm>
                <a:off x="3775374" y="2565400"/>
                <a:ext cx="350293" cy="180044"/>
              </a:xfrm>
              <a:custGeom>
                <a:avLst/>
                <a:gdLst>
                  <a:gd name="connsiteX0" fmla="*/ 175120 w 350293"/>
                  <a:gd name="connsiteY0" fmla="*/ 0 h 180044"/>
                  <a:gd name="connsiteX1" fmla="*/ 322733 w 350293"/>
                  <a:gd name="connsiteY1" fmla="*/ 68848 h 180044"/>
                  <a:gd name="connsiteX2" fmla="*/ 350293 w 350293"/>
                  <a:gd name="connsiteY2" fmla="*/ 114876 h 180044"/>
                  <a:gd name="connsiteX3" fmla="*/ 312402 w 350293"/>
                  <a:gd name="connsiteY3" fmla="*/ 115351 h 180044"/>
                  <a:gd name="connsiteX4" fmla="*/ 311810 w 350293"/>
                  <a:gd name="connsiteY4" fmla="*/ 162551 h 180044"/>
                  <a:gd name="connsiteX5" fmla="*/ 270638 w 350293"/>
                  <a:gd name="connsiteY5" fmla="*/ 139464 h 180044"/>
                  <a:gd name="connsiteX6" fmla="*/ 246526 w 350293"/>
                  <a:gd name="connsiteY6" fmla="*/ 180044 h 180044"/>
                  <a:gd name="connsiteX7" fmla="*/ 222413 w 350293"/>
                  <a:gd name="connsiteY7" fmla="*/ 139464 h 180044"/>
                  <a:gd name="connsiteX8" fmla="*/ 181241 w 350293"/>
                  <a:gd name="connsiteY8" fmla="*/ 162551 h 180044"/>
                  <a:gd name="connsiteX9" fmla="*/ 134907 w 350293"/>
                  <a:gd name="connsiteY9" fmla="*/ 139464 h 180044"/>
                  <a:gd name="connsiteX10" fmla="*/ 110795 w 350293"/>
                  <a:gd name="connsiteY10" fmla="*/ 180044 h 180044"/>
                  <a:gd name="connsiteX11" fmla="*/ 86682 w 350293"/>
                  <a:gd name="connsiteY11" fmla="*/ 139464 h 180044"/>
                  <a:gd name="connsiteX12" fmla="*/ 45510 w 350293"/>
                  <a:gd name="connsiteY12" fmla="*/ 162551 h 180044"/>
                  <a:gd name="connsiteX13" fmla="*/ 44918 w 350293"/>
                  <a:gd name="connsiteY13" fmla="*/ 115351 h 180044"/>
                  <a:gd name="connsiteX14" fmla="*/ 0 w 350293"/>
                  <a:gd name="connsiteY14" fmla="*/ 114788 h 180044"/>
                  <a:gd name="connsiteX15" fmla="*/ 27507 w 350293"/>
                  <a:gd name="connsiteY15" fmla="*/ 68848 h 180044"/>
                  <a:gd name="connsiteX16" fmla="*/ 175120 w 350293"/>
                  <a:gd name="connsiteY16" fmla="*/ 0 h 180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50293" h="180044">
                    <a:moveTo>
                      <a:pt x="175120" y="0"/>
                    </a:moveTo>
                    <a:cubicBezTo>
                      <a:pt x="232767" y="0"/>
                      <a:pt x="284956" y="26310"/>
                      <a:pt x="322733" y="68848"/>
                    </a:cubicBezTo>
                    <a:lnTo>
                      <a:pt x="350293" y="114876"/>
                    </a:lnTo>
                    <a:lnTo>
                      <a:pt x="312402" y="115351"/>
                    </a:lnTo>
                    <a:cubicBezTo>
                      <a:pt x="312205" y="131084"/>
                      <a:pt x="312007" y="146818"/>
                      <a:pt x="311810" y="162551"/>
                    </a:cubicBezTo>
                    <a:lnTo>
                      <a:pt x="270638" y="139464"/>
                    </a:lnTo>
                    <a:lnTo>
                      <a:pt x="246526" y="180044"/>
                    </a:lnTo>
                    <a:lnTo>
                      <a:pt x="222413" y="139464"/>
                    </a:lnTo>
                    <a:lnTo>
                      <a:pt x="181241" y="162551"/>
                    </a:lnTo>
                    <a:cubicBezTo>
                      <a:pt x="166657" y="162551"/>
                      <a:pt x="146648" y="136549"/>
                      <a:pt x="134907" y="139464"/>
                    </a:cubicBezTo>
                    <a:lnTo>
                      <a:pt x="110795" y="180044"/>
                    </a:lnTo>
                    <a:lnTo>
                      <a:pt x="86682" y="139464"/>
                    </a:lnTo>
                    <a:lnTo>
                      <a:pt x="45510" y="162551"/>
                    </a:lnTo>
                    <a:cubicBezTo>
                      <a:pt x="45313" y="146818"/>
                      <a:pt x="45115" y="131084"/>
                      <a:pt x="44918" y="115351"/>
                    </a:cubicBezTo>
                    <a:lnTo>
                      <a:pt x="0" y="114788"/>
                    </a:lnTo>
                    <a:lnTo>
                      <a:pt x="27507" y="68848"/>
                    </a:lnTo>
                    <a:cubicBezTo>
                      <a:pt x="65284" y="26310"/>
                      <a:pt x="117474" y="0"/>
                      <a:pt x="17512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  <a:sp3d extrusionH="63500"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01" name="グループ化 1300"/>
            <p:cNvGrpSpPr/>
            <p:nvPr/>
          </p:nvGrpSpPr>
          <p:grpSpPr>
            <a:xfrm>
              <a:off x="407496" y="2037130"/>
              <a:ext cx="1638250" cy="275309"/>
              <a:chOff x="2220912" y="2934493"/>
              <a:chExt cx="1400176" cy="399257"/>
            </a:xfrm>
          </p:grpSpPr>
          <p:sp>
            <p:nvSpPr>
              <p:cNvPr id="1302" name="フリーフォーム 1301"/>
              <p:cNvSpPr/>
              <p:nvPr/>
            </p:nvSpPr>
            <p:spPr>
              <a:xfrm>
                <a:off x="2220912" y="2936875"/>
                <a:ext cx="1400176" cy="396875"/>
              </a:xfrm>
              <a:custGeom>
                <a:avLst/>
                <a:gdLst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6810 w 1400176"/>
                  <a:gd name="connsiteY6" fmla="*/ 198438 h 396875"/>
                  <a:gd name="connsiteX7" fmla="*/ 0 w 1400176"/>
                  <a:gd name="connsiteY7" fmla="*/ 180975 h 396875"/>
                  <a:gd name="connsiteX8" fmla="*/ 700088 w 1400176"/>
                  <a:gd name="connsiteY8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393366 w 1400176"/>
                  <a:gd name="connsiteY2" fmla="*/ 198438 h 396875"/>
                  <a:gd name="connsiteX3" fmla="*/ 1400176 w 1400176"/>
                  <a:gd name="connsiteY3" fmla="*/ 215900 h 396875"/>
                  <a:gd name="connsiteX4" fmla="*/ 700088 w 1400176"/>
                  <a:gd name="connsiteY4" fmla="*/ 396875 h 396875"/>
                  <a:gd name="connsiteX5" fmla="*/ 0 w 1400176"/>
                  <a:gd name="connsiteY5" fmla="*/ 215900 h 396875"/>
                  <a:gd name="connsiteX6" fmla="*/ 0 w 1400176"/>
                  <a:gd name="connsiteY6" fmla="*/ 180975 h 396875"/>
                  <a:gd name="connsiteX7" fmla="*/ 700088 w 1400176"/>
                  <a:gd name="connsiteY7" fmla="*/ 0 h 396875"/>
                  <a:gd name="connsiteX0" fmla="*/ 700088 w 1400176"/>
                  <a:gd name="connsiteY0" fmla="*/ 0 h 396875"/>
                  <a:gd name="connsiteX1" fmla="*/ 1400176 w 1400176"/>
                  <a:gd name="connsiteY1" fmla="*/ 180975 h 396875"/>
                  <a:gd name="connsiteX2" fmla="*/ 1400176 w 1400176"/>
                  <a:gd name="connsiteY2" fmla="*/ 215900 h 396875"/>
                  <a:gd name="connsiteX3" fmla="*/ 700088 w 1400176"/>
                  <a:gd name="connsiteY3" fmla="*/ 396875 h 396875"/>
                  <a:gd name="connsiteX4" fmla="*/ 0 w 1400176"/>
                  <a:gd name="connsiteY4" fmla="*/ 215900 h 396875"/>
                  <a:gd name="connsiteX5" fmla="*/ 0 w 1400176"/>
                  <a:gd name="connsiteY5" fmla="*/ 180975 h 396875"/>
                  <a:gd name="connsiteX6" fmla="*/ 700088 w 1400176"/>
                  <a:gd name="connsiteY6" fmla="*/ 0 h 396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00176" h="396875">
                    <a:moveTo>
                      <a:pt x="700088" y="0"/>
                    </a:moveTo>
                    <a:cubicBezTo>
                      <a:pt x="1086736" y="0"/>
                      <a:pt x="1400176" y="81025"/>
                      <a:pt x="1400176" y="180975"/>
                    </a:cubicBezTo>
                    <a:lnTo>
                      <a:pt x="1400176" y="215900"/>
                    </a:lnTo>
                    <a:cubicBezTo>
                      <a:pt x="1400176" y="315850"/>
                      <a:pt x="1086736" y="396875"/>
                      <a:pt x="700088" y="396875"/>
                    </a:cubicBezTo>
                    <a:cubicBezTo>
                      <a:pt x="313440" y="396875"/>
                      <a:pt x="0" y="315850"/>
                      <a:pt x="0" y="215900"/>
                    </a:cubicBezTo>
                    <a:lnTo>
                      <a:pt x="0" y="180975"/>
                    </a:lnTo>
                    <a:cubicBezTo>
                      <a:pt x="0" y="81025"/>
                      <a:pt x="313440" y="0"/>
                      <a:pt x="700088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3" name="円/楕円 1302"/>
              <p:cNvSpPr/>
              <p:nvPr/>
            </p:nvSpPr>
            <p:spPr>
              <a:xfrm>
                <a:off x="2220913" y="2934493"/>
                <a:ext cx="1400175" cy="361950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</Words>
  <Application>Microsoft Office PowerPoint</Application>
  <PresentationFormat>A4 210 x 297 mm</PresentationFormat>
  <Paragraphs>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pptx352_会議／打合せのイラスト</dc:title>
  <dc:subject>pptx352_会議／打合せのイラスト</dc:subject>
  <dc:creator>http://www.digipot.net</dc:creator>
  <cp:lastModifiedBy/>
  <cp:revision>1</cp:revision>
  <dcterms:created xsi:type="dcterms:W3CDTF">2014-01-30T05:12:09Z</dcterms:created>
  <dcterms:modified xsi:type="dcterms:W3CDTF">2015-10-20T04:17:49Z</dcterms:modified>
  <cp:category/>
  <cp:version>1</cp:version>
</cp:coreProperties>
</file>